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aa1ce2949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b932b5dd441d2"/>
  </p:sldMasterIdLst>
  <p:sldIdLst>
    <p:sldId xmlns:r="http://schemas.openxmlformats.org/officeDocument/2006/relationships" id="256" r:id="R9186c173ad83404a"/>
    <p:sldId xmlns:r="http://schemas.openxmlformats.org/officeDocument/2006/relationships" id="257" r:id="Rd1e9a7f7171d4c0e"/>
    <p:sldId xmlns:r="http://schemas.openxmlformats.org/officeDocument/2006/relationships" id="258" r:id="R552353f7377640be"/>
    <p:sldId xmlns:r="http://schemas.openxmlformats.org/officeDocument/2006/relationships" id="259" r:id="R25343dfc28564a68"/>
    <p:sldId xmlns:r="http://schemas.openxmlformats.org/officeDocument/2006/relationships" id="260" r:id="Rd6b311ce3977429c"/>
    <p:sldId xmlns:r="http://schemas.openxmlformats.org/officeDocument/2006/relationships" id="261" r:id="R738aadc954374151"/>
    <p:sldId xmlns:r="http://schemas.openxmlformats.org/officeDocument/2006/relationships" id="262" r:id="Rc2088e222a9d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b932b5dd441d2" /><Relationship Type="http://schemas.openxmlformats.org/officeDocument/2006/relationships/slide" Target="/ppt/slides/slide1.xml" Id="R9186c173ad83404a" /><Relationship Type="http://schemas.openxmlformats.org/officeDocument/2006/relationships/slide" Target="/ppt/slides/slide2.xml" Id="Rd1e9a7f7171d4c0e" /><Relationship Type="http://schemas.openxmlformats.org/officeDocument/2006/relationships/slide" Target="/ppt/slides/slide3.xml" Id="R552353f7377640be" /><Relationship Type="http://schemas.openxmlformats.org/officeDocument/2006/relationships/slide" Target="/ppt/slides/slide4.xml" Id="R25343dfc28564a68" /><Relationship Type="http://schemas.openxmlformats.org/officeDocument/2006/relationships/slide" Target="/ppt/slides/slide5.xml" Id="Rd6b311ce3977429c" /><Relationship Type="http://schemas.openxmlformats.org/officeDocument/2006/relationships/slide" Target="/ppt/slides/slide6.xml" Id="R738aadc954374151" /><Relationship Type="http://schemas.openxmlformats.org/officeDocument/2006/relationships/slide" Target="/ppt/slides/slide7.xml" Id="Rc2088e222a9d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70b0c4ed1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9fe44c1ef4fd2" /><Relationship Type="http://schemas.openxmlformats.org/officeDocument/2006/relationships/theme" Target="/ppt/slideMasters/theme/theme1.xml" Id="R91a34c3371c2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9fe44c1ef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34e903d8241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3b0442d2f4d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1f932b79a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be1c1d2aa45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7e12f9c045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ed2a3681142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f240bae03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