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9aad930bad9462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bdcbbcb8ddd4519"/>
  </p:sldMasterIdLst>
  <p:sldIdLst>
    <p:sldId xmlns:r="http://schemas.openxmlformats.org/officeDocument/2006/relationships" id="256" r:id="Rb1f4f79cb8d74bc3"/>
    <p:sldId xmlns:r="http://schemas.openxmlformats.org/officeDocument/2006/relationships" id="257" r:id="Re0eb7cbb339a4f7b"/>
    <p:sldId xmlns:r="http://schemas.openxmlformats.org/officeDocument/2006/relationships" id="258" r:id="Ra20262fe9bf249b9"/>
    <p:sldId xmlns:r="http://schemas.openxmlformats.org/officeDocument/2006/relationships" id="259" r:id="Rc732e03c3ea744ef"/>
    <p:sldId xmlns:r="http://schemas.openxmlformats.org/officeDocument/2006/relationships" id="260" r:id="Ra7cc995c80b445d5"/>
    <p:sldId xmlns:r="http://schemas.openxmlformats.org/officeDocument/2006/relationships" id="261" r:id="Rb31e5a5a82384541"/>
    <p:sldId xmlns:r="http://schemas.openxmlformats.org/officeDocument/2006/relationships" id="262" r:id="Rccd2b28570f1484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bdcbbcb8ddd4519" /><Relationship Type="http://schemas.openxmlformats.org/officeDocument/2006/relationships/slide" Target="/ppt/slides/slide1.xml" Id="Rb1f4f79cb8d74bc3" /><Relationship Type="http://schemas.openxmlformats.org/officeDocument/2006/relationships/slide" Target="/ppt/slides/slide2.xml" Id="Re0eb7cbb339a4f7b" /><Relationship Type="http://schemas.openxmlformats.org/officeDocument/2006/relationships/slide" Target="/ppt/slides/slide3.xml" Id="Ra20262fe9bf249b9" /><Relationship Type="http://schemas.openxmlformats.org/officeDocument/2006/relationships/slide" Target="/ppt/slides/slide4.xml" Id="Rc732e03c3ea744ef" /><Relationship Type="http://schemas.openxmlformats.org/officeDocument/2006/relationships/slide" Target="/ppt/slides/slide5.xml" Id="Ra7cc995c80b445d5" /><Relationship Type="http://schemas.openxmlformats.org/officeDocument/2006/relationships/slide" Target="/ppt/slides/slide6.xml" Id="Rb31e5a5a82384541" /><Relationship Type="http://schemas.openxmlformats.org/officeDocument/2006/relationships/slide" Target="/ppt/slides/slide7.xml" Id="Rccd2b28570f1484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83aff6e8ca74d3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8491d95a264f76" /><Relationship Type="http://schemas.openxmlformats.org/officeDocument/2006/relationships/theme" Target="/ppt/slideMasters/theme/theme1.xml" Id="Rfbf2900aa7ea40c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08491d95a264f7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0b3538ae3b4bf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f7e48a00eb4e6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0dd783193e41a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02e3fb610840e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eefd9a44ca4b7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1bbe9790f74d1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6c9e21724c43d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KNATTEN 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KNATTEN 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KNATTEN I AS ble etablert [år] og holder til i Sandnes.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KNATTEN 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KNATTEN 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KNATTEN 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−197 016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−751 482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3 395 312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22 674 772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KNATTEN 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TVETERAAS JAN ERIK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KNATTEN 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St. Olavs gate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4319 Sandnes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987 565 039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KNATTEN I AS</a:t>
            </a:r>
          </a:p>
        </p:txBody>
      </p:sp>
    </p:spTree>
  </p:cSld>
  <p:clrMapOvr>
    <a:masterClrMapping xmlns:a="http://schemas.openxmlformats.org/drawingml/2006/main"/>
  </p:clrMapOvr>
</p:sld>
</file>