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9d9ea015a0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55fa9428d441d"/>
  </p:sldMasterIdLst>
  <p:sldIdLst>
    <p:sldId xmlns:r="http://schemas.openxmlformats.org/officeDocument/2006/relationships" id="256" r:id="Rfd9ed004edbf4301"/>
    <p:sldId xmlns:r="http://schemas.openxmlformats.org/officeDocument/2006/relationships" id="257" r:id="R703d6bf83c5c425d"/>
    <p:sldId xmlns:r="http://schemas.openxmlformats.org/officeDocument/2006/relationships" id="258" r:id="Rf482ef56c7464493"/>
    <p:sldId xmlns:r="http://schemas.openxmlformats.org/officeDocument/2006/relationships" id="259" r:id="Rcc42f33dd33c4435"/>
    <p:sldId xmlns:r="http://schemas.openxmlformats.org/officeDocument/2006/relationships" id="260" r:id="R6ba53de06d294c12"/>
    <p:sldId xmlns:r="http://schemas.openxmlformats.org/officeDocument/2006/relationships" id="261" r:id="R69394dc3f25447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55fa9428d441d" /><Relationship Type="http://schemas.openxmlformats.org/officeDocument/2006/relationships/slide" Target="/ppt/slides/slide1.xml" Id="Rfd9ed004edbf4301" /><Relationship Type="http://schemas.openxmlformats.org/officeDocument/2006/relationships/slide" Target="/ppt/slides/slide2.xml" Id="R703d6bf83c5c425d" /><Relationship Type="http://schemas.openxmlformats.org/officeDocument/2006/relationships/slide" Target="/ppt/slides/slide3.xml" Id="Rf482ef56c7464493" /><Relationship Type="http://schemas.openxmlformats.org/officeDocument/2006/relationships/slide" Target="/ppt/slides/slide4.xml" Id="Rcc42f33dd33c4435" /><Relationship Type="http://schemas.openxmlformats.org/officeDocument/2006/relationships/slide" Target="/ppt/slides/slide5.xml" Id="R6ba53de06d294c12" /><Relationship Type="http://schemas.openxmlformats.org/officeDocument/2006/relationships/slide" Target="/ppt/slides/slide6.xml" Id="R69394dc3f25447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363936bbd48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02f1c49a24780" /><Relationship Type="http://schemas.openxmlformats.org/officeDocument/2006/relationships/theme" Target="/ppt/slideMasters/theme/theme1.xml" Id="R9e967d1a2966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202f1c49a247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1f7052ce343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bd66e099849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14ee2b60542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44e95c20a47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071d91c85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d24dd58d841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