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11d79da4e546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9353e56a8b44d3"/>
  </p:sldMasterIdLst>
  <p:sldIdLst>
    <p:sldId xmlns:r="http://schemas.openxmlformats.org/officeDocument/2006/relationships" id="256" r:id="R60663485829c4895"/>
    <p:sldId xmlns:r="http://schemas.openxmlformats.org/officeDocument/2006/relationships" id="257" r:id="R35c110d1d8334b02"/>
    <p:sldId xmlns:r="http://schemas.openxmlformats.org/officeDocument/2006/relationships" id="258" r:id="R43009bdd74b44a14"/>
    <p:sldId xmlns:r="http://schemas.openxmlformats.org/officeDocument/2006/relationships" id="259" r:id="Rf60018ea87b74cb0"/>
    <p:sldId xmlns:r="http://schemas.openxmlformats.org/officeDocument/2006/relationships" id="260" r:id="R0e08511457304f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9353e56a8b44d3" /><Relationship Type="http://schemas.openxmlformats.org/officeDocument/2006/relationships/slide" Target="/ppt/slides/slide1.xml" Id="R60663485829c4895" /><Relationship Type="http://schemas.openxmlformats.org/officeDocument/2006/relationships/slide" Target="/ppt/slides/slide2.xml" Id="R35c110d1d8334b02" /><Relationship Type="http://schemas.openxmlformats.org/officeDocument/2006/relationships/slide" Target="/ppt/slides/slide3.xml" Id="R43009bdd74b44a14" /><Relationship Type="http://schemas.openxmlformats.org/officeDocument/2006/relationships/slide" Target="/ppt/slides/slide4.xml" Id="Rf60018ea87b74cb0" /><Relationship Type="http://schemas.openxmlformats.org/officeDocument/2006/relationships/slide" Target="/ppt/slides/slide5.xml" Id="R0e08511457304f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3a81baaf7547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1a5f0b69e4322" /><Relationship Type="http://schemas.openxmlformats.org/officeDocument/2006/relationships/theme" Target="/ppt/slideMasters/theme/theme1.xml" Id="R48f844968c1042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11a5f0b69e43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89f617bcb4d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ebb1c481743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0b048ad6c4b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264e037a845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abb1948b645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SKANNIT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SKANNIT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