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90a14df4e74b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5fa4b644aa450c"/>
  </p:sldMasterIdLst>
  <p:sldIdLst>
    <p:sldId xmlns:r="http://schemas.openxmlformats.org/officeDocument/2006/relationships" id="256" r:id="R71b5dcfce33a43f3"/>
    <p:sldId xmlns:r="http://schemas.openxmlformats.org/officeDocument/2006/relationships" id="257" r:id="Raf35d998d7ba4fed"/>
    <p:sldId xmlns:r="http://schemas.openxmlformats.org/officeDocument/2006/relationships" id="258" r:id="R473740bbe8ab470b"/>
    <p:sldId xmlns:r="http://schemas.openxmlformats.org/officeDocument/2006/relationships" id="259" r:id="R3796b82e558547fe"/>
    <p:sldId xmlns:r="http://schemas.openxmlformats.org/officeDocument/2006/relationships" id="260" r:id="R0e5a9f18ca494e05"/>
    <p:sldId xmlns:r="http://schemas.openxmlformats.org/officeDocument/2006/relationships" id="261" r:id="R25e9ba6a96324fd7"/>
    <p:sldId xmlns:r="http://schemas.openxmlformats.org/officeDocument/2006/relationships" id="262" r:id="R1038fdb13c354b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5fa4b644aa450c" /><Relationship Type="http://schemas.openxmlformats.org/officeDocument/2006/relationships/slide" Target="/ppt/slides/slide1.xml" Id="R71b5dcfce33a43f3" /><Relationship Type="http://schemas.openxmlformats.org/officeDocument/2006/relationships/slide" Target="/ppt/slides/slide2.xml" Id="Raf35d998d7ba4fed" /><Relationship Type="http://schemas.openxmlformats.org/officeDocument/2006/relationships/slide" Target="/ppt/slides/slide3.xml" Id="R473740bbe8ab470b" /><Relationship Type="http://schemas.openxmlformats.org/officeDocument/2006/relationships/slide" Target="/ppt/slides/slide4.xml" Id="R3796b82e558547fe" /><Relationship Type="http://schemas.openxmlformats.org/officeDocument/2006/relationships/slide" Target="/ppt/slides/slide5.xml" Id="R0e5a9f18ca494e05" /><Relationship Type="http://schemas.openxmlformats.org/officeDocument/2006/relationships/slide" Target="/ppt/slides/slide6.xml" Id="R25e9ba6a96324fd7" /><Relationship Type="http://schemas.openxmlformats.org/officeDocument/2006/relationships/slide" Target="/ppt/slides/slide7.xml" Id="R1038fdb13c354b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c14f8c5ae046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259419d204e95" /><Relationship Type="http://schemas.openxmlformats.org/officeDocument/2006/relationships/theme" Target="/ppt/slideMasters/theme/theme1.xml" Id="Rc86d627a652147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3259419d204e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78a156d3449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11eb331dd41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63279272845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668c0951547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125ef7d7243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b84797f9047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d1a97896540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HK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HK 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4 876 921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1 082 008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ASIQ INVEST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CRAMER &amp; CO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Hoffsveien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08 80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post@hkregnskap.no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www.hkregnskap.no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987 572 957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