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257450173b49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5175fb97264a44"/>
  </p:sldMasterIdLst>
  <p:sldIdLst>
    <p:sldId xmlns:r="http://schemas.openxmlformats.org/officeDocument/2006/relationships" id="256" r:id="R85032158d6bf4407"/>
    <p:sldId xmlns:r="http://schemas.openxmlformats.org/officeDocument/2006/relationships" id="257" r:id="Rcb7658dde7994df1"/>
    <p:sldId xmlns:r="http://schemas.openxmlformats.org/officeDocument/2006/relationships" id="258" r:id="Rbd286aad8a024d2e"/>
    <p:sldId xmlns:r="http://schemas.openxmlformats.org/officeDocument/2006/relationships" id="259" r:id="R24dc51fcf9044188"/>
    <p:sldId xmlns:r="http://schemas.openxmlformats.org/officeDocument/2006/relationships" id="260" r:id="Rd2d5d5fa502045ed"/>
    <p:sldId xmlns:r="http://schemas.openxmlformats.org/officeDocument/2006/relationships" id="261" r:id="Rb664958b2a14450d"/>
    <p:sldId xmlns:r="http://schemas.openxmlformats.org/officeDocument/2006/relationships" id="262" r:id="R7d3586d127234e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175fb97264a44" /><Relationship Type="http://schemas.openxmlformats.org/officeDocument/2006/relationships/slide" Target="/ppt/slides/slide1.xml" Id="R85032158d6bf4407" /><Relationship Type="http://schemas.openxmlformats.org/officeDocument/2006/relationships/slide" Target="/ppt/slides/slide2.xml" Id="Rcb7658dde7994df1" /><Relationship Type="http://schemas.openxmlformats.org/officeDocument/2006/relationships/slide" Target="/ppt/slides/slide3.xml" Id="Rbd286aad8a024d2e" /><Relationship Type="http://schemas.openxmlformats.org/officeDocument/2006/relationships/slide" Target="/ppt/slides/slide4.xml" Id="R24dc51fcf9044188" /><Relationship Type="http://schemas.openxmlformats.org/officeDocument/2006/relationships/slide" Target="/ppt/slides/slide5.xml" Id="Rd2d5d5fa502045ed" /><Relationship Type="http://schemas.openxmlformats.org/officeDocument/2006/relationships/slide" Target="/ppt/slides/slide6.xml" Id="Rb664958b2a14450d" /><Relationship Type="http://schemas.openxmlformats.org/officeDocument/2006/relationships/slide" Target="/ppt/slides/slide7.xml" Id="R7d3586d127234e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795dd668247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5e28f21344ea0" /><Relationship Type="http://schemas.openxmlformats.org/officeDocument/2006/relationships/theme" Target="/ppt/slideMasters/theme/theme1.xml" Id="R205b6672f46e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65e28f21344e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75b42d7f34b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4dab7cd61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5357b8c7a4b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87605bcac4a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b9fcdb1e149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ccdab56e7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d23001754a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BUSINESS 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BUSINESS PARTNER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42 197 354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5 614 558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4 399 266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6 658 688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19 219 584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Stålverksvegen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www.partnerregnskap.no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987 605 073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BUSINESS PARTNER AS</a:t>
            </a:r>
          </a:p>
        </p:txBody>
      </p:sp>
    </p:spTree>
  </p:cSld>
  <p:clrMapOvr>
    <a:masterClrMapping xmlns:a="http://schemas.openxmlformats.org/drawingml/2006/main"/>
  </p:clrMapOvr>
</p:sld>
</file>