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555c57f8174f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02093134884b71"/>
  </p:sldMasterIdLst>
  <p:sldIdLst>
    <p:sldId xmlns:r="http://schemas.openxmlformats.org/officeDocument/2006/relationships" id="256" r:id="R08560d995ed14680"/>
    <p:sldId xmlns:r="http://schemas.openxmlformats.org/officeDocument/2006/relationships" id="257" r:id="R28b4f98e16b9482c"/>
    <p:sldId xmlns:r="http://schemas.openxmlformats.org/officeDocument/2006/relationships" id="258" r:id="Rbd578d0a72fe4c85"/>
    <p:sldId xmlns:r="http://schemas.openxmlformats.org/officeDocument/2006/relationships" id="259" r:id="Rc49dee2ea77e4c1e"/>
    <p:sldId xmlns:r="http://schemas.openxmlformats.org/officeDocument/2006/relationships" id="260" r:id="Rbb0d1eca74eb464d"/>
    <p:sldId xmlns:r="http://schemas.openxmlformats.org/officeDocument/2006/relationships" id="261" r:id="R8485ecb9b78a4a9a"/>
    <p:sldId xmlns:r="http://schemas.openxmlformats.org/officeDocument/2006/relationships" id="262" r:id="R71db791f73984e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2093134884b71" /><Relationship Type="http://schemas.openxmlformats.org/officeDocument/2006/relationships/slide" Target="/ppt/slides/slide1.xml" Id="R08560d995ed14680" /><Relationship Type="http://schemas.openxmlformats.org/officeDocument/2006/relationships/slide" Target="/ppt/slides/slide2.xml" Id="R28b4f98e16b9482c" /><Relationship Type="http://schemas.openxmlformats.org/officeDocument/2006/relationships/slide" Target="/ppt/slides/slide3.xml" Id="Rbd578d0a72fe4c85" /><Relationship Type="http://schemas.openxmlformats.org/officeDocument/2006/relationships/slide" Target="/ppt/slides/slide4.xml" Id="Rc49dee2ea77e4c1e" /><Relationship Type="http://schemas.openxmlformats.org/officeDocument/2006/relationships/slide" Target="/ppt/slides/slide5.xml" Id="Rbb0d1eca74eb464d" /><Relationship Type="http://schemas.openxmlformats.org/officeDocument/2006/relationships/slide" Target="/ppt/slides/slide6.xml" Id="R8485ecb9b78a4a9a" /><Relationship Type="http://schemas.openxmlformats.org/officeDocument/2006/relationships/slide" Target="/ppt/slides/slide7.xml" Id="R71db791f73984e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75e79ba1e546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d4941611d4b2c" /><Relationship Type="http://schemas.openxmlformats.org/officeDocument/2006/relationships/theme" Target="/ppt/slideMasters/theme/theme1.xml" Id="Ra34ce094838244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6d4941611d4b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d6dcb928a4b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f6e02e0774a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c653da70343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a61e22d224a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f100a3b4342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9ffd2abd44d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42970059541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NESS, RISAN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NESS, RISAN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3 543 981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32 994 181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627 744 354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694 387 741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MILLA INVESTMENT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STOKKEDAMMEN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AMALIE INVEST AS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ARETHUSA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JOHS. HANSEN REDERI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 INVEST AS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88B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81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987 615 664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