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54a631afd843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2fe4d3428f4900"/>
  </p:sldMasterIdLst>
  <p:sldIdLst>
    <p:sldId xmlns:r="http://schemas.openxmlformats.org/officeDocument/2006/relationships" id="256" r:id="R060975718b9a470a"/>
    <p:sldId xmlns:r="http://schemas.openxmlformats.org/officeDocument/2006/relationships" id="257" r:id="Rc3d5ba9637ef4e28"/>
    <p:sldId xmlns:r="http://schemas.openxmlformats.org/officeDocument/2006/relationships" id="258" r:id="Rcb6de5fb90ae41bd"/>
    <p:sldId xmlns:r="http://schemas.openxmlformats.org/officeDocument/2006/relationships" id="259" r:id="Rbdeab18f055b4d36"/>
    <p:sldId xmlns:r="http://schemas.openxmlformats.org/officeDocument/2006/relationships" id="260" r:id="R02a7897762db4f94"/>
    <p:sldId xmlns:r="http://schemas.openxmlformats.org/officeDocument/2006/relationships" id="261" r:id="Rde65b16c0ed54aa1"/>
    <p:sldId xmlns:r="http://schemas.openxmlformats.org/officeDocument/2006/relationships" id="262" r:id="R4cfcfc0de8c242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2fe4d3428f4900" /><Relationship Type="http://schemas.openxmlformats.org/officeDocument/2006/relationships/slide" Target="/ppt/slides/slide1.xml" Id="R060975718b9a470a" /><Relationship Type="http://schemas.openxmlformats.org/officeDocument/2006/relationships/slide" Target="/ppt/slides/slide2.xml" Id="Rc3d5ba9637ef4e28" /><Relationship Type="http://schemas.openxmlformats.org/officeDocument/2006/relationships/slide" Target="/ppt/slides/slide3.xml" Id="Rcb6de5fb90ae41bd" /><Relationship Type="http://schemas.openxmlformats.org/officeDocument/2006/relationships/slide" Target="/ppt/slides/slide4.xml" Id="Rbdeab18f055b4d36" /><Relationship Type="http://schemas.openxmlformats.org/officeDocument/2006/relationships/slide" Target="/ppt/slides/slide5.xml" Id="R02a7897762db4f94" /><Relationship Type="http://schemas.openxmlformats.org/officeDocument/2006/relationships/slide" Target="/ppt/slides/slide6.xml" Id="Rde65b16c0ed54aa1" /><Relationship Type="http://schemas.openxmlformats.org/officeDocument/2006/relationships/slide" Target="/ppt/slides/slide7.xml" Id="R4cfcfc0de8c242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17eaccedbe48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c101ddc9324edf" /><Relationship Type="http://schemas.openxmlformats.org/officeDocument/2006/relationships/theme" Target="/ppt/slideMasters/theme/theme1.xml" Id="R5a72109f400746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c101ddc9324e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1ba5ab6cf42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7b4eaea1c442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33d11399040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eed52d9ec9437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94aa3fd5b47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68aeb8508411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fd50c207c45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MACCI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MACCI 1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44 880 842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−710 263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−1 190 463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7 346 842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24 534 310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MICHALSEN TOM ROGER  –  46,6 %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MICHALSEN LIV SKAGEN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HARTVIGSEN TORBEN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tom@macci.no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987 633 549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