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76b94a96bb549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0edfc202834c23"/>
  </p:sldMasterIdLst>
  <p:sldIdLst>
    <p:sldId xmlns:r="http://schemas.openxmlformats.org/officeDocument/2006/relationships" id="256" r:id="R659b7b6d0cc34028"/>
    <p:sldId xmlns:r="http://schemas.openxmlformats.org/officeDocument/2006/relationships" id="257" r:id="Ra50211fdff804aa2"/>
    <p:sldId xmlns:r="http://schemas.openxmlformats.org/officeDocument/2006/relationships" id="258" r:id="R565a148bc7ba4de4"/>
    <p:sldId xmlns:r="http://schemas.openxmlformats.org/officeDocument/2006/relationships" id="259" r:id="R9c6cd5209d7e4355"/>
    <p:sldId xmlns:r="http://schemas.openxmlformats.org/officeDocument/2006/relationships" id="260" r:id="R3ba95b849b2c4ce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0edfc202834c23" /><Relationship Type="http://schemas.openxmlformats.org/officeDocument/2006/relationships/slide" Target="/ppt/slides/slide1.xml" Id="R659b7b6d0cc34028" /><Relationship Type="http://schemas.openxmlformats.org/officeDocument/2006/relationships/slide" Target="/ppt/slides/slide2.xml" Id="Ra50211fdff804aa2" /><Relationship Type="http://schemas.openxmlformats.org/officeDocument/2006/relationships/slide" Target="/ppt/slides/slide3.xml" Id="R565a148bc7ba4de4" /><Relationship Type="http://schemas.openxmlformats.org/officeDocument/2006/relationships/slide" Target="/ppt/slides/slide4.xml" Id="R9c6cd5209d7e4355" /><Relationship Type="http://schemas.openxmlformats.org/officeDocument/2006/relationships/slide" Target="/ppt/slides/slide5.xml" Id="R3ba95b849b2c4ce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7b925f3d1e469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26e78fade64977" /><Relationship Type="http://schemas.openxmlformats.org/officeDocument/2006/relationships/theme" Target="/ppt/slideMasters/theme/theme1.xml" Id="Rf52f55342ddf4eb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26e78fade6497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1c53fe1b6b41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48191b1cdd4f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a9d795db9a4a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8bc82db21949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736c7cfc3f48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G-SPORT CITY NORD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G-SPORT CITY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G-SPORT CITY NORD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G-SPORT CITY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G-SPORT CITY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G-SPORT CITY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987 647 639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G-SPORT CITY NORD AS</a:t>
            </a:r>
          </a:p>
        </p:txBody>
      </p:sp>
    </p:spTree>
  </p:cSld>
  <p:clrMapOvr>
    <a:masterClrMapping xmlns:a="http://schemas.openxmlformats.org/drawingml/2006/main"/>
  </p:clrMapOvr>
</p:sld>
</file>