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970e61428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5adcf4ee34124"/>
  </p:sldMasterIdLst>
  <p:sldIdLst>
    <p:sldId xmlns:r="http://schemas.openxmlformats.org/officeDocument/2006/relationships" id="256" r:id="R6cb12a71b84141fe"/>
    <p:sldId xmlns:r="http://schemas.openxmlformats.org/officeDocument/2006/relationships" id="257" r:id="R326ac30c55a3446a"/>
    <p:sldId xmlns:r="http://schemas.openxmlformats.org/officeDocument/2006/relationships" id="258" r:id="Rea14d2a079f54894"/>
    <p:sldId xmlns:r="http://schemas.openxmlformats.org/officeDocument/2006/relationships" id="259" r:id="R749065c77e1247f6"/>
    <p:sldId xmlns:r="http://schemas.openxmlformats.org/officeDocument/2006/relationships" id="260" r:id="Rac7bc106562441c9"/>
    <p:sldId xmlns:r="http://schemas.openxmlformats.org/officeDocument/2006/relationships" id="261" r:id="R655b11ba1809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5adcf4ee34124" /><Relationship Type="http://schemas.openxmlformats.org/officeDocument/2006/relationships/slide" Target="/ppt/slides/slide1.xml" Id="R6cb12a71b84141fe" /><Relationship Type="http://schemas.openxmlformats.org/officeDocument/2006/relationships/slide" Target="/ppt/slides/slide2.xml" Id="R326ac30c55a3446a" /><Relationship Type="http://schemas.openxmlformats.org/officeDocument/2006/relationships/slide" Target="/ppt/slides/slide3.xml" Id="Rea14d2a079f54894" /><Relationship Type="http://schemas.openxmlformats.org/officeDocument/2006/relationships/slide" Target="/ppt/slides/slide4.xml" Id="R749065c77e1247f6" /><Relationship Type="http://schemas.openxmlformats.org/officeDocument/2006/relationships/slide" Target="/ppt/slides/slide5.xml" Id="Rac7bc106562441c9" /><Relationship Type="http://schemas.openxmlformats.org/officeDocument/2006/relationships/slide" Target="/ppt/slides/slide6.xml" Id="R655b11ba1809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a02bbd157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9cf0112ed4e37" /><Relationship Type="http://schemas.openxmlformats.org/officeDocument/2006/relationships/theme" Target="/ppt/slideMasters/theme/theme1.xml" Id="R6d0a6c9b9e0b42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9cf0112ed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80443f60f48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9d8b2e2ac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f79d69a2f43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b8de9747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bb882041b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75bad2014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