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f54b0999a42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455785c724b78"/>
  </p:sldMasterIdLst>
  <p:sldIdLst>
    <p:sldId xmlns:r="http://schemas.openxmlformats.org/officeDocument/2006/relationships" id="256" r:id="Rfe67595f690043e8"/>
    <p:sldId xmlns:r="http://schemas.openxmlformats.org/officeDocument/2006/relationships" id="257" r:id="R1a3e222a941d4f73"/>
    <p:sldId xmlns:r="http://schemas.openxmlformats.org/officeDocument/2006/relationships" id="258" r:id="R107c16cbb7924167"/>
    <p:sldId xmlns:r="http://schemas.openxmlformats.org/officeDocument/2006/relationships" id="259" r:id="R1157607f2c3a445b"/>
    <p:sldId xmlns:r="http://schemas.openxmlformats.org/officeDocument/2006/relationships" id="260" r:id="R55d315ab46cb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455785c724b78" /><Relationship Type="http://schemas.openxmlformats.org/officeDocument/2006/relationships/slide" Target="/ppt/slides/slide1.xml" Id="Rfe67595f690043e8" /><Relationship Type="http://schemas.openxmlformats.org/officeDocument/2006/relationships/slide" Target="/ppt/slides/slide2.xml" Id="R1a3e222a941d4f73" /><Relationship Type="http://schemas.openxmlformats.org/officeDocument/2006/relationships/slide" Target="/ppt/slides/slide3.xml" Id="R107c16cbb7924167" /><Relationship Type="http://schemas.openxmlformats.org/officeDocument/2006/relationships/slide" Target="/ppt/slides/slide4.xml" Id="R1157607f2c3a445b" /><Relationship Type="http://schemas.openxmlformats.org/officeDocument/2006/relationships/slide" Target="/ppt/slides/slide5.xml" Id="R55d315ab46cb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4a71b3de644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28d4ffd30466e" /><Relationship Type="http://schemas.openxmlformats.org/officeDocument/2006/relationships/theme" Target="/ppt/slideMasters/theme/theme1.xml" Id="R335630e38e0a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28d4ffd3046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47c9afc05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56c266eef42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f82d29de646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6ba30013841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532fc582a4a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