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9d0356d73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ac3b63a864b25"/>
  </p:sldMasterIdLst>
  <p:sldIdLst>
    <p:sldId xmlns:r="http://schemas.openxmlformats.org/officeDocument/2006/relationships" id="256" r:id="Re3e26035cd8c40d8"/>
    <p:sldId xmlns:r="http://schemas.openxmlformats.org/officeDocument/2006/relationships" id="257" r:id="R2c9da752e54646cc"/>
    <p:sldId xmlns:r="http://schemas.openxmlformats.org/officeDocument/2006/relationships" id="258" r:id="R790aad776e7f42b2"/>
    <p:sldId xmlns:r="http://schemas.openxmlformats.org/officeDocument/2006/relationships" id="259" r:id="Rf020dac03ed447a0"/>
    <p:sldId xmlns:r="http://schemas.openxmlformats.org/officeDocument/2006/relationships" id="260" r:id="R2e1d7b386179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ac3b63a864b25" /><Relationship Type="http://schemas.openxmlformats.org/officeDocument/2006/relationships/slide" Target="/ppt/slides/slide1.xml" Id="Re3e26035cd8c40d8" /><Relationship Type="http://schemas.openxmlformats.org/officeDocument/2006/relationships/slide" Target="/ppt/slides/slide2.xml" Id="R2c9da752e54646cc" /><Relationship Type="http://schemas.openxmlformats.org/officeDocument/2006/relationships/slide" Target="/ppt/slides/slide3.xml" Id="R790aad776e7f42b2" /><Relationship Type="http://schemas.openxmlformats.org/officeDocument/2006/relationships/slide" Target="/ppt/slides/slide4.xml" Id="Rf020dac03ed447a0" /><Relationship Type="http://schemas.openxmlformats.org/officeDocument/2006/relationships/slide" Target="/ppt/slides/slide5.xml" Id="R2e1d7b386179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19c7ab643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3ea3f02ae4880" /><Relationship Type="http://schemas.openxmlformats.org/officeDocument/2006/relationships/theme" Target="/ppt/slideMasters/theme/theme1.xml" Id="Raa0cdaca9bd1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3ea3f02ae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be0e5b4c3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41f39f9ed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b212a904d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be11b6ccf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7dbaee497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