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b1cdfd858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6d0f2582d4ace"/>
  </p:sldMasterIdLst>
  <p:sldIdLst>
    <p:sldId xmlns:r="http://schemas.openxmlformats.org/officeDocument/2006/relationships" id="256" r:id="R9ad5858147b64937"/>
    <p:sldId xmlns:r="http://schemas.openxmlformats.org/officeDocument/2006/relationships" id="257" r:id="Rc237b2c465664785"/>
    <p:sldId xmlns:r="http://schemas.openxmlformats.org/officeDocument/2006/relationships" id="258" r:id="R793e4ebcbead4fc9"/>
    <p:sldId xmlns:r="http://schemas.openxmlformats.org/officeDocument/2006/relationships" id="259" r:id="R0537c30a846849d0"/>
    <p:sldId xmlns:r="http://schemas.openxmlformats.org/officeDocument/2006/relationships" id="260" r:id="R360bfbb41a72409c"/>
    <p:sldId xmlns:r="http://schemas.openxmlformats.org/officeDocument/2006/relationships" id="261" r:id="R42e019fdc186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6d0f2582d4ace" /><Relationship Type="http://schemas.openxmlformats.org/officeDocument/2006/relationships/slide" Target="/ppt/slides/slide1.xml" Id="R9ad5858147b64937" /><Relationship Type="http://schemas.openxmlformats.org/officeDocument/2006/relationships/slide" Target="/ppt/slides/slide2.xml" Id="Rc237b2c465664785" /><Relationship Type="http://schemas.openxmlformats.org/officeDocument/2006/relationships/slide" Target="/ppt/slides/slide3.xml" Id="R793e4ebcbead4fc9" /><Relationship Type="http://schemas.openxmlformats.org/officeDocument/2006/relationships/slide" Target="/ppt/slides/slide4.xml" Id="R0537c30a846849d0" /><Relationship Type="http://schemas.openxmlformats.org/officeDocument/2006/relationships/slide" Target="/ppt/slides/slide5.xml" Id="R360bfbb41a72409c" /><Relationship Type="http://schemas.openxmlformats.org/officeDocument/2006/relationships/slide" Target="/ppt/slides/slide6.xml" Id="R42e019fdc186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8e62f7e5d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3cdf4551942b9" /><Relationship Type="http://schemas.openxmlformats.org/officeDocument/2006/relationships/theme" Target="/ppt/slideMasters/theme/theme1.xml" Id="R03c64dc9610b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3cdf45519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4bbda4f5d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9295474f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2df6c8044f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a4f7f6e3f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be5b329374c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5b06d927241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