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c12c0ef25040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93b964af354e28"/>
  </p:sldMasterIdLst>
  <p:sldIdLst>
    <p:sldId xmlns:r="http://schemas.openxmlformats.org/officeDocument/2006/relationships" id="256" r:id="Ra8a9fe0d7ddb4296"/>
    <p:sldId xmlns:r="http://schemas.openxmlformats.org/officeDocument/2006/relationships" id="257" r:id="R68b3e1c74beb4bb1"/>
    <p:sldId xmlns:r="http://schemas.openxmlformats.org/officeDocument/2006/relationships" id="258" r:id="R8584639dc4f84a6d"/>
    <p:sldId xmlns:r="http://schemas.openxmlformats.org/officeDocument/2006/relationships" id="259" r:id="Rf870f5e3d01e4faf"/>
    <p:sldId xmlns:r="http://schemas.openxmlformats.org/officeDocument/2006/relationships" id="260" r:id="R012ab750b5594ab4"/>
    <p:sldId xmlns:r="http://schemas.openxmlformats.org/officeDocument/2006/relationships" id="261" r:id="R04de6fca9fcc4ff0"/>
    <p:sldId xmlns:r="http://schemas.openxmlformats.org/officeDocument/2006/relationships" id="262" r:id="R3ed14cf748c243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3b964af354e28" /><Relationship Type="http://schemas.openxmlformats.org/officeDocument/2006/relationships/slide" Target="/ppt/slides/slide1.xml" Id="Ra8a9fe0d7ddb4296" /><Relationship Type="http://schemas.openxmlformats.org/officeDocument/2006/relationships/slide" Target="/ppt/slides/slide2.xml" Id="R68b3e1c74beb4bb1" /><Relationship Type="http://schemas.openxmlformats.org/officeDocument/2006/relationships/slide" Target="/ppt/slides/slide3.xml" Id="R8584639dc4f84a6d" /><Relationship Type="http://schemas.openxmlformats.org/officeDocument/2006/relationships/slide" Target="/ppt/slides/slide4.xml" Id="Rf870f5e3d01e4faf" /><Relationship Type="http://schemas.openxmlformats.org/officeDocument/2006/relationships/slide" Target="/ppt/slides/slide5.xml" Id="R012ab750b5594ab4" /><Relationship Type="http://schemas.openxmlformats.org/officeDocument/2006/relationships/slide" Target="/ppt/slides/slide6.xml" Id="R04de6fca9fcc4ff0" /><Relationship Type="http://schemas.openxmlformats.org/officeDocument/2006/relationships/slide" Target="/ppt/slides/slide7.xml" Id="R3ed14cf748c243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5b3194b8b4f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412f0133141ec" /><Relationship Type="http://schemas.openxmlformats.org/officeDocument/2006/relationships/theme" Target="/ppt/slideMasters/theme/theme1.xml" Id="Re4d3713eec32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a412f0133141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bdd30abe146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43807dd084a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2c2c47e1047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5c3d1250248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455c106c44d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6fdb0e0db48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ed6e2c9c74f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MA-CA INNVEST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MA-CA INNVEST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7 979 488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12 963 364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66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987 721 189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