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ddd4956bfa48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f11feee6004989"/>
  </p:sldMasterIdLst>
  <p:sldIdLst>
    <p:sldId xmlns:r="http://schemas.openxmlformats.org/officeDocument/2006/relationships" id="256" r:id="Rf7ef93dba7ef4dd0"/>
    <p:sldId xmlns:r="http://schemas.openxmlformats.org/officeDocument/2006/relationships" id="257" r:id="Rb680b42dcd014416"/>
    <p:sldId xmlns:r="http://schemas.openxmlformats.org/officeDocument/2006/relationships" id="258" r:id="R7e1826cead8941c2"/>
    <p:sldId xmlns:r="http://schemas.openxmlformats.org/officeDocument/2006/relationships" id="259" r:id="Rd81b3d41bb3d4c31"/>
    <p:sldId xmlns:r="http://schemas.openxmlformats.org/officeDocument/2006/relationships" id="260" r:id="R4f08fd1dcb784a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f11feee6004989" /><Relationship Type="http://schemas.openxmlformats.org/officeDocument/2006/relationships/slide" Target="/ppt/slides/slide1.xml" Id="Rf7ef93dba7ef4dd0" /><Relationship Type="http://schemas.openxmlformats.org/officeDocument/2006/relationships/slide" Target="/ppt/slides/slide2.xml" Id="Rb680b42dcd014416" /><Relationship Type="http://schemas.openxmlformats.org/officeDocument/2006/relationships/slide" Target="/ppt/slides/slide3.xml" Id="R7e1826cead8941c2" /><Relationship Type="http://schemas.openxmlformats.org/officeDocument/2006/relationships/slide" Target="/ppt/slides/slide4.xml" Id="Rd81b3d41bb3d4c31" /><Relationship Type="http://schemas.openxmlformats.org/officeDocument/2006/relationships/slide" Target="/ppt/slides/slide5.xml" Id="R4f08fd1dcb784a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2d8101371440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4bd47c383c4d4e" /><Relationship Type="http://schemas.openxmlformats.org/officeDocument/2006/relationships/theme" Target="/ppt/slideMasters/theme/theme1.xml" Id="Rcbd1b3cf942544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4bd47c383c4d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4df80fd3a34e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d5560bb7be48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db44be43724b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89518cfe8144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390e0f4e7c4e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ASTO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ASTO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987 806 427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ASTO EIENDOM AS</a:t>
            </a:r>
          </a:p>
        </p:txBody>
      </p:sp>
    </p:spTree>
  </p:cSld>
  <p:clrMapOvr>
    <a:masterClrMapping xmlns:a="http://schemas.openxmlformats.org/drawingml/2006/main"/>
  </p:clrMapOvr>
</p:sld>
</file>