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333ef6453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53db4da79e4b96"/>
  </p:sldMasterIdLst>
  <p:sldIdLst>
    <p:sldId xmlns:r="http://schemas.openxmlformats.org/officeDocument/2006/relationships" id="256" r:id="R1a13e00b67d04df0"/>
    <p:sldId xmlns:r="http://schemas.openxmlformats.org/officeDocument/2006/relationships" id="257" r:id="R33ea54d0900a446b"/>
    <p:sldId xmlns:r="http://schemas.openxmlformats.org/officeDocument/2006/relationships" id="258" r:id="R00a2a44bb7ba4b7f"/>
    <p:sldId xmlns:r="http://schemas.openxmlformats.org/officeDocument/2006/relationships" id="259" r:id="Rf878e88b053e4d0f"/>
    <p:sldId xmlns:r="http://schemas.openxmlformats.org/officeDocument/2006/relationships" id="260" r:id="Rde866056de5349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3db4da79e4b96" /><Relationship Type="http://schemas.openxmlformats.org/officeDocument/2006/relationships/slide" Target="/ppt/slides/slide1.xml" Id="R1a13e00b67d04df0" /><Relationship Type="http://schemas.openxmlformats.org/officeDocument/2006/relationships/slide" Target="/ppt/slides/slide2.xml" Id="R33ea54d0900a446b" /><Relationship Type="http://schemas.openxmlformats.org/officeDocument/2006/relationships/slide" Target="/ppt/slides/slide3.xml" Id="R00a2a44bb7ba4b7f" /><Relationship Type="http://schemas.openxmlformats.org/officeDocument/2006/relationships/slide" Target="/ppt/slides/slide4.xml" Id="Rf878e88b053e4d0f" /><Relationship Type="http://schemas.openxmlformats.org/officeDocument/2006/relationships/slide" Target="/ppt/slides/slide5.xml" Id="Rde866056de5349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b75f2a199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6b591ac274a86" /><Relationship Type="http://schemas.openxmlformats.org/officeDocument/2006/relationships/theme" Target="/ppt/slideMasters/theme/theme1.xml" Id="Rd865fe807a9b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6b591ac274a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36ddf378f45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73a9f5a5f40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7522582ab40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70f1e095c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842611cb2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