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46a1925db44e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58bbc767c64c28"/>
  </p:sldMasterIdLst>
  <p:sldIdLst>
    <p:sldId xmlns:r="http://schemas.openxmlformats.org/officeDocument/2006/relationships" id="256" r:id="Rc0607058cf45481e"/>
    <p:sldId xmlns:r="http://schemas.openxmlformats.org/officeDocument/2006/relationships" id="257" r:id="R70bb06a0aa51493d"/>
    <p:sldId xmlns:r="http://schemas.openxmlformats.org/officeDocument/2006/relationships" id="258" r:id="R3f7bb95f4e714235"/>
    <p:sldId xmlns:r="http://schemas.openxmlformats.org/officeDocument/2006/relationships" id="259" r:id="R5ce9e41066ee4ab8"/>
    <p:sldId xmlns:r="http://schemas.openxmlformats.org/officeDocument/2006/relationships" id="260" r:id="Ree802141a42b4d85"/>
    <p:sldId xmlns:r="http://schemas.openxmlformats.org/officeDocument/2006/relationships" id="261" r:id="Rb2fd3f049598426c"/>
    <p:sldId xmlns:r="http://schemas.openxmlformats.org/officeDocument/2006/relationships" id="262" r:id="Rcbf44607e5a443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58bbc767c64c28" /><Relationship Type="http://schemas.openxmlformats.org/officeDocument/2006/relationships/slide" Target="/ppt/slides/slide1.xml" Id="Rc0607058cf45481e" /><Relationship Type="http://schemas.openxmlformats.org/officeDocument/2006/relationships/slide" Target="/ppt/slides/slide2.xml" Id="R70bb06a0aa51493d" /><Relationship Type="http://schemas.openxmlformats.org/officeDocument/2006/relationships/slide" Target="/ppt/slides/slide3.xml" Id="R3f7bb95f4e714235" /><Relationship Type="http://schemas.openxmlformats.org/officeDocument/2006/relationships/slide" Target="/ppt/slides/slide4.xml" Id="R5ce9e41066ee4ab8" /><Relationship Type="http://schemas.openxmlformats.org/officeDocument/2006/relationships/slide" Target="/ppt/slides/slide5.xml" Id="Ree802141a42b4d85" /><Relationship Type="http://schemas.openxmlformats.org/officeDocument/2006/relationships/slide" Target="/ppt/slides/slide6.xml" Id="Rb2fd3f049598426c" /><Relationship Type="http://schemas.openxmlformats.org/officeDocument/2006/relationships/slide" Target="/ppt/slides/slide7.xml" Id="Rcbf44607e5a443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2bb56a32f42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539f47c42449c" /><Relationship Type="http://schemas.openxmlformats.org/officeDocument/2006/relationships/theme" Target="/ppt/slideMasters/theme/theme1.xml" Id="Re2e64967e9474c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2539f47c4244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89f7100db48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bfa926e6444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5765d7e4846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ad1175e4241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31ce6d1004b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0f675629945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eaba057df4f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BUSINESS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BUSINESS CONSULTING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6 023 043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21 889 425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SÆRVOLL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Arve Særvoll, Bolignummer H0401, Magasinparken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arvesaer@online.no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