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0e6cf7b53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0ebde7587482d"/>
  </p:sldMasterIdLst>
  <p:sldIdLst>
    <p:sldId xmlns:r="http://schemas.openxmlformats.org/officeDocument/2006/relationships" id="256" r:id="Re7633b90fcdd4ed2"/>
    <p:sldId xmlns:r="http://schemas.openxmlformats.org/officeDocument/2006/relationships" id="257" r:id="R6c6f63b5be62423a"/>
    <p:sldId xmlns:r="http://schemas.openxmlformats.org/officeDocument/2006/relationships" id="258" r:id="Rf6b96d0e85464b9f"/>
    <p:sldId xmlns:r="http://schemas.openxmlformats.org/officeDocument/2006/relationships" id="259" r:id="R287e84acdda14132"/>
    <p:sldId xmlns:r="http://schemas.openxmlformats.org/officeDocument/2006/relationships" id="260" r:id="R5daa5c3c57e0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0ebde7587482d" /><Relationship Type="http://schemas.openxmlformats.org/officeDocument/2006/relationships/slide" Target="/ppt/slides/slide1.xml" Id="Re7633b90fcdd4ed2" /><Relationship Type="http://schemas.openxmlformats.org/officeDocument/2006/relationships/slide" Target="/ppt/slides/slide2.xml" Id="R6c6f63b5be62423a" /><Relationship Type="http://schemas.openxmlformats.org/officeDocument/2006/relationships/slide" Target="/ppt/slides/slide3.xml" Id="Rf6b96d0e85464b9f" /><Relationship Type="http://schemas.openxmlformats.org/officeDocument/2006/relationships/slide" Target="/ppt/slides/slide4.xml" Id="R287e84acdda14132" /><Relationship Type="http://schemas.openxmlformats.org/officeDocument/2006/relationships/slide" Target="/ppt/slides/slide5.xml" Id="R5daa5c3c57e0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00593588d49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e68282314313" /><Relationship Type="http://schemas.openxmlformats.org/officeDocument/2006/relationships/theme" Target="/ppt/slideMasters/theme/theme1.xml" Id="R7585fb7a21a4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0e6828231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00aca9f3e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77861db9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32ee5406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7756a0dfe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29dba746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