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8197aa743a45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0ca1dd0fc64064"/>
  </p:sldMasterIdLst>
  <p:sldIdLst>
    <p:sldId xmlns:r="http://schemas.openxmlformats.org/officeDocument/2006/relationships" id="256" r:id="R689e29d1becf4530"/>
    <p:sldId xmlns:r="http://schemas.openxmlformats.org/officeDocument/2006/relationships" id="257" r:id="Re5d940a3d59640a3"/>
    <p:sldId xmlns:r="http://schemas.openxmlformats.org/officeDocument/2006/relationships" id="258" r:id="Ra7d423a45eff4fb7"/>
    <p:sldId xmlns:r="http://schemas.openxmlformats.org/officeDocument/2006/relationships" id="259" r:id="R644d34cf7f004807"/>
    <p:sldId xmlns:r="http://schemas.openxmlformats.org/officeDocument/2006/relationships" id="260" r:id="Rf9985aaecedb4b84"/>
    <p:sldId xmlns:r="http://schemas.openxmlformats.org/officeDocument/2006/relationships" id="261" r:id="R8136bc4cec3845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0ca1dd0fc64064" /><Relationship Type="http://schemas.openxmlformats.org/officeDocument/2006/relationships/slide" Target="/ppt/slides/slide1.xml" Id="R689e29d1becf4530" /><Relationship Type="http://schemas.openxmlformats.org/officeDocument/2006/relationships/slide" Target="/ppt/slides/slide2.xml" Id="Re5d940a3d59640a3" /><Relationship Type="http://schemas.openxmlformats.org/officeDocument/2006/relationships/slide" Target="/ppt/slides/slide3.xml" Id="Ra7d423a45eff4fb7" /><Relationship Type="http://schemas.openxmlformats.org/officeDocument/2006/relationships/slide" Target="/ppt/slides/slide4.xml" Id="R644d34cf7f004807" /><Relationship Type="http://schemas.openxmlformats.org/officeDocument/2006/relationships/slide" Target="/ppt/slides/slide5.xml" Id="Rf9985aaecedb4b84" /><Relationship Type="http://schemas.openxmlformats.org/officeDocument/2006/relationships/slide" Target="/ppt/slides/slide6.xml" Id="R8136bc4cec3845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ee2ac7ce4943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3977c72d194f89" /><Relationship Type="http://schemas.openxmlformats.org/officeDocument/2006/relationships/theme" Target="/ppt/slideMasters/theme/theme1.xml" Id="Rf1e738beae0c48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3977c72d194f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28ea8b06cc4a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702ac22b8a48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65a73bf8c542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d9bf2e2f7b46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871a0793e047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e6770347c34d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TECHCHAT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TECHCHAT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TECHCHAT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TECHCHAT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TECHCHAT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TECHCHAT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142 251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236 528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TECHCHAT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987 919 639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TECHCHAT AS</a:t>
            </a:r>
          </a:p>
        </p:txBody>
      </p:sp>
    </p:spTree>
  </p:cSld>
  <p:clrMapOvr>
    <a:masterClrMapping xmlns:a="http://schemas.openxmlformats.org/drawingml/2006/main"/>
  </p:clrMapOvr>
</p:sld>
</file>