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e7b006e26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d681860294f77"/>
  </p:sldMasterIdLst>
  <p:sldIdLst>
    <p:sldId xmlns:r="http://schemas.openxmlformats.org/officeDocument/2006/relationships" id="256" r:id="R924c2743b127402f"/>
    <p:sldId xmlns:r="http://schemas.openxmlformats.org/officeDocument/2006/relationships" id="257" r:id="R87ee2f986e79452c"/>
    <p:sldId xmlns:r="http://schemas.openxmlformats.org/officeDocument/2006/relationships" id="258" r:id="Rce64dccb34d3445a"/>
    <p:sldId xmlns:r="http://schemas.openxmlformats.org/officeDocument/2006/relationships" id="259" r:id="R4ef5354934294c0b"/>
    <p:sldId xmlns:r="http://schemas.openxmlformats.org/officeDocument/2006/relationships" id="260" r:id="R5cea8e523367476f"/>
    <p:sldId xmlns:r="http://schemas.openxmlformats.org/officeDocument/2006/relationships" id="261" r:id="R1092146a2ada4e4c"/>
    <p:sldId xmlns:r="http://schemas.openxmlformats.org/officeDocument/2006/relationships" id="262" r:id="R5fc024af4f53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d681860294f77" /><Relationship Type="http://schemas.openxmlformats.org/officeDocument/2006/relationships/slide" Target="/ppt/slides/slide1.xml" Id="R924c2743b127402f" /><Relationship Type="http://schemas.openxmlformats.org/officeDocument/2006/relationships/slide" Target="/ppt/slides/slide2.xml" Id="R87ee2f986e79452c" /><Relationship Type="http://schemas.openxmlformats.org/officeDocument/2006/relationships/slide" Target="/ppt/slides/slide3.xml" Id="Rce64dccb34d3445a" /><Relationship Type="http://schemas.openxmlformats.org/officeDocument/2006/relationships/slide" Target="/ppt/slides/slide4.xml" Id="R4ef5354934294c0b" /><Relationship Type="http://schemas.openxmlformats.org/officeDocument/2006/relationships/slide" Target="/ppt/slides/slide5.xml" Id="R5cea8e523367476f" /><Relationship Type="http://schemas.openxmlformats.org/officeDocument/2006/relationships/slide" Target="/ppt/slides/slide6.xml" Id="R1092146a2ada4e4c" /><Relationship Type="http://schemas.openxmlformats.org/officeDocument/2006/relationships/slide" Target="/ppt/slides/slide7.xml" Id="R5fc024af4f53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5f820bec342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c95466a0947f4" /><Relationship Type="http://schemas.openxmlformats.org/officeDocument/2006/relationships/theme" Target="/ppt/slideMasters/theme/theme1.xml" Id="R6cf497c81b8349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4c95466a0947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d878977d7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2bbc76ff0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e550894b344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cb36367b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969e24cee4b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5c3d17b0c44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8ee66b43a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