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ba1d51f4a440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f94cd558a348eb"/>
  </p:sldMasterIdLst>
  <p:sldIdLst>
    <p:sldId xmlns:r="http://schemas.openxmlformats.org/officeDocument/2006/relationships" id="256" r:id="R7d614f1ea5d548a9"/>
    <p:sldId xmlns:r="http://schemas.openxmlformats.org/officeDocument/2006/relationships" id="257" r:id="R9bcbad76eec44156"/>
    <p:sldId xmlns:r="http://schemas.openxmlformats.org/officeDocument/2006/relationships" id="258" r:id="R56a724dfaea348cd"/>
    <p:sldId xmlns:r="http://schemas.openxmlformats.org/officeDocument/2006/relationships" id="259" r:id="R4f4b2ebf0ca14f9c"/>
    <p:sldId xmlns:r="http://schemas.openxmlformats.org/officeDocument/2006/relationships" id="260" r:id="R6bc0112effd54f32"/>
    <p:sldId xmlns:r="http://schemas.openxmlformats.org/officeDocument/2006/relationships" id="261" r:id="R2745cf36c5cc4d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94cd558a348eb" /><Relationship Type="http://schemas.openxmlformats.org/officeDocument/2006/relationships/slide" Target="/ppt/slides/slide1.xml" Id="R7d614f1ea5d548a9" /><Relationship Type="http://schemas.openxmlformats.org/officeDocument/2006/relationships/slide" Target="/ppt/slides/slide2.xml" Id="R9bcbad76eec44156" /><Relationship Type="http://schemas.openxmlformats.org/officeDocument/2006/relationships/slide" Target="/ppt/slides/slide3.xml" Id="R56a724dfaea348cd" /><Relationship Type="http://schemas.openxmlformats.org/officeDocument/2006/relationships/slide" Target="/ppt/slides/slide4.xml" Id="R4f4b2ebf0ca14f9c" /><Relationship Type="http://schemas.openxmlformats.org/officeDocument/2006/relationships/slide" Target="/ppt/slides/slide5.xml" Id="R6bc0112effd54f32" /><Relationship Type="http://schemas.openxmlformats.org/officeDocument/2006/relationships/slide" Target="/ppt/slides/slide6.xml" Id="R2745cf36c5cc4d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2a22f7c9c246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9aa5cb95b41f5" /><Relationship Type="http://schemas.openxmlformats.org/officeDocument/2006/relationships/theme" Target="/ppt/slideMasters/theme/theme1.xml" Id="R2761d03d5c2a41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09aa5cb95b41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af279b72444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48589b14148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352a164194b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500f212e64c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495909a4a49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ee4937f5f4b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