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e3eb2ac1945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198e0df6b4db5"/>
  </p:sldMasterIdLst>
  <p:sldIdLst>
    <p:sldId xmlns:r="http://schemas.openxmlformats.org/officeDocument/2006/relationships" id="256" r:id="Rc8dbadfba7f94b62"/>
    <p:sldId xmlns:r="http://schemas.openxmlformats.org/officeDocument/2006/relationships" id="257" r:id="R8c60b0d8867a434f"/>
    <p:sldId xmlns:r="http://schemas.openxmlformats.org/officeDocument/2006/relationships" id="258" r:id="R1744c99feb514604"/>
    <p:sldId xmlns:r="http://schemas.openxmlformats.org/officeDocument/2006/relationships" id="259" r:id="R88cd6ff864e54f42"/>
    <p:sldId xmlns:r="http://schemas.openxmlformats.org/officeDocument/2006/relationships" id="260" r:id="Refaf139b53234c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198e0df6b4db5" /><Relationship Type="http://schemas.openxmlformats.org/officeDocument/2006/relationships/slide" Target="/ppt/slides/slide1.xml" Id="Rc8dbadfba7f94b62" /><Relationship Type="http://schemas.openxmlformats.org/officeDocument/2006/relationships/slide" Target="/ppt/slides/slide2.xml" Id="R8c60b0d8867a434f" /><Relationship Type="http://schemas.openxmlformats.org/officeDocument/2006/relationships/slide" Target="/ppt/slides/slide3.xml" Id="R1744c99feb514604" /><Relationship Type="http://schemas.openxmlformats.org/officeDocument/2006/relationships/slide" Target="/ppt/slides/slide4.xml" Id="R88cd6ff864e54f42" /><Relationship Type="http://schemas.openxmlformats.org/officeDocument/2006/relationships/slide" Target="/ppt/slides/slide5.xml" Id="Refaf139b53234c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0c19123874f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e79db6ba34f28" /><Relationship Type="http://schemas.openxmlformats.org/officeDocument/2006/relationships/theme" Target="/ppt/slideMasters/theme/theme1.xml" Id="Racdbee6cae8341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ae79db6ba3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9d79326c8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b6d9ae5c44b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089a167b847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0a75841cb4d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a05c6d854b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BEDRE OPPVEKST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BEDRE OPPVEKST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BEDRE OPPVEKST AS</a:t>
            </a:r>
          </a:p>
        </p:txBody>
      </p:sp>
    </p:spTree>
  </p:cSld>
  <p:clrMapOvr>
    <a:masterClrMapping xmlns:a="http://schemas.openxmlformats.org/drawingml/2006/main"/>
  </p:clrMapOvr>
</p:sld>
</file>