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3d270aaef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4a9c2a8504d07"/>
  </p:sldMasterIdLst>
  <p:sldIdLst>
    <p:sldId xmlns:r="http://schemas.openxmlformats.org/officeDocument/2006/relationships" id="256" r:id="Rb8b82682983d4945"/>
    <p:sldId xmlns:r="http://schemas.openxmlformats.org/officeDocument/2006/relationships" id="257" r:id="Rac60d5c857744662"/>
    <p:sldId xmlns:r="http://schemas.openxmlformats.org/officeDocument/2006/relationships" id="258" r:id="Rcf9e33b14df64fea"/>
    <p:sldId xmlns:r="http://schemas.openxmlformats.org/officeDocument/2006/relationships" id="259" r:id="Rf34e8ca1f85c4b43"/>
    <p:sldId xmlns:r="http://schemas.openxmlformats.org/officeDocument/2006/relationships" id="260" r:id="R5f6c45c65d834fe7"/>
    <p:sldId xmlns:r="http://schemas.openxmlformats.org/officeDocument/2006/relationships" id="261" r:id="Rb3d3b6ebd3164ce7"/>
    <p:sldId xmlns:r="http://schemas.openxmlformats.org/officeDocument/2006/relationships" id="262" r:id="Rba6bc75fe042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4a9c2a8504d07" /><Relationship Type="http://schemas.openxmlformats.org/officeDocument/2006/relationships/slide" Target="/ppt/slides/slide1.xml" Id="Rb8b82682983d4945" /><Relationship Type="http://schemas.openxmlformats.org/officeDocument/2006/relationships/slide" Target="/ppt/slides/slide2.xml" Id="Rac60d5c857744662" /><Relationship Type="http://schemas.openxmlformats.org/officeDocument/2006/relationships/slide" Target="/ppt/slides/slide3.xml" Id="Rcf9e33b14df64fea" /><Relationship Type="http://schemas.openxmlformats.org/officeDocument/2006/relationships/slide" Target="/ppt/slides/slide4.xml" Id="Rf34e8ca1f85c4b43" /><Relationship Type="http://schemas.openxmlformats.org/officeDocument/2006/relationships/slide" Target="/ppt/slides/slide5.xml" Id="R5f6c45c65d834fe7" /><Relationship Type="http://schemas.openxmlformats.org/officeDocument/2006/relationships/slide" Target="/ppt/slides/slide6.xml" Id="Rb3d3b6ebd3164ce7" /><Relationship Type="http://schemas.openxmlformats.org/officeDocument/2006/relationships/slide" Target="/ppt/slides/slide7.xml" Id="Rba6bc75fe042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0961cddb1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9b3c10d74fee" /><Relationship Type="http://schemas.openxmlformats.org/officeDocument/2006/relationships/theme" Target="/ppt/slideMasters/theme/theme1.xml" Id="R808eef38a7a5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e9b3c10d7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9f7b90df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60202807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90830ab7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a1ea8e20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0666d6d7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dce827bd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85f0d5ae1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HIBERNIAN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HIBERNIAN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69 325 631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