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2add97c96b48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eaec89aab24903"/>
  </p:sldMasterIdLst>
  <p:sldIdLst>
    <p:sldId xmlns:r="http://schemas.openxmlformats.org/officeDocument/2006/relationships" id="256" r:id="Rb87662f2568044d8"/>
    <p:sldId xmlns:r="http://schemas.openxmlformats.org/officeDocument/2006/relationships" id="257" r:id="Rfebd3cb353c743c5"/>
    <p:sldId xmlns:r="http://schemas.openxmlformats.org/officeDocument/2006/relationships" id="258" r:id="R84549fdd4f7c4b4b"/>
    <p:sldId xmlns:r="http://schemas.openxmlformats.org/officeDocument/2006/relationships" id="259" r:id="Raaeff41ec6c848a7"/>
    <p:sldId xmlns:r="http://schemas.openxmlformats.org/officeDocument/2006/relationships" id="260" r:id="Raa18f4cdb31f45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eaec89aab24903" /><Relationship Type="http://schemas.openxmlformats.org/officeDocument/2006/relationships/slide" Target="/ppt/slides/slide1.xml" Id="Rb87662f2568044d8" /><Relationship Type="http://schemas.openxmlformats.org/officeDocument/2006/relationships/slide" Target="/ppt/slides/slide2.xml" Id="Rfebd3cb353c743c5" /><Relationship Type="http://schemas.openxmlformats.org/officeDocument/2006/relationships/slide" Target="/ppt/slides/slide3.xml" Id="R84549fdd4f7c4b4b" /><Relationship Type="http://schemas.openxmlformats.org/officeDocument/2006/relationships/slide" Target="/ppt/slides/slide4.xml" Id="Raaeff41ec6c848a7" /><Relationship Type="http://schemas.openxmlformats.org/officeDocument/2006/relationships/slide" Target="/ppt/slides/slide5.xml" Id="Raa18f4cdb31f45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940959161543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bf0c68f304331" /><Relationship Type="http://schemas.openxmlformats.org/officeDocument/2006/relationships/theme" Target="/ppt/slideMasters/theme/theme1.xml" Id="R9ddab374469b49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1bf0c68f3043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9812f885446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83556a7084e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f556da4a443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99d4c013b44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6653995a140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PENSJONISTFORBUNDET TYDAL KAFE POSTEN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PENSJONISTFORBUNDET TYDAL KAFE POSTEN ble etablert [år] og holder til i Tydal.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Sverre Lunden, Rønningsgjardet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988 042 021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