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481628a6b849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bf611a66fd4d94"/>
  </p:sldMasterIdLst>
  <p:sldIdLst>
    <p:sldId xmlns:r="http://schemas.openxmlformats.org/officeDocument/2006/relationships" id="256" r:id="R4060391ff72d4930"/>
    <p:sldId xmlns:r="http://schemas.openxmlformats.org/officeDocument/2006/relationships" id="257" r:id="R06d73947eea94305"/>
    <p:sldId xmlns:r="http://schemas.openxmlformats.org/officeDocument/2006/relationships" id="258" r:id="Rd879c5752f684103"/>
    <p:sldId xmlns:r="http://schemas.openxmlformats.org/officeDocument/2006/relationships" id="259" r:id="R0c292bd5aa694820"/>
    <p:sldId xmlns:r="http://schemas.openxmlformats.org/officeDocument/2006/relationships" id="260" r:id="Rdf05c6f6780c42c2"/>
    <p:sldId xmlns:r="http://schemas.openxmlformats.org/officeDocument/2006/relationships" id="261" r:id="Rdaad86bd8cd84dbc"/>
    <p:sldId xmlns:r="http://schemas.openxmlformats.org/officeDocument/2006/relationships" id="262" r:id="R8828c0d4c2014b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bf611a66fd4d94" /><Relationship Type="http://schemas.openxmlformats.org/officeDocument/2006/relationships/slide" Target="/ppt/slides/slide1.xml" Id="R4060391ff72d4930" /><Relationship Type="http://schemas.openxmlformats.org/officeDocument/2006/relationships/slide" Target="/ppt/slides/slide2.xml" Id="R06d73947eea94305" /><Relationship Type="http://schemas.openxmlformats.org/officeDocument/2006/relationships/slide" Target="/ppt/slides/slide3.xml" Id="Rd879c5752f684103" /><Relationship Type="http://schemas.openxmlformats.org/officeDocument/2006/relationships/slide" Target="/ppt/slides/slide4.xml" Id="R0c292bd5aa694820" /><Relationship Type="http://schemas.openxmlformats.org/officeDocument/2006/relationships/slide" Target="/ppt/slides/slide5.xml" Id="Rdf05c6f6780c42c2" /><Relationship Type="http://schemas.openxmlformats.org/officeDocument/2006/relationships/slide" Target="/ppt/slides/slide6.xml" Id="Rdaad86bd8cd84dbc" /><Relationship Type="http://schemas.openxmlformats.org/officeDocument/2006/relationships/slide" Target="/ppt/slides/slide7.xml" Id="R8828c0d4c2014b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309b15feff42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7b75fbc624fe8" /><Relationship Type="http://schemas.openxmlformats.org/officeDocument/2006/relationships/theme" Target="/ppt/slideMasters/theme/theme1.xml" Id="R9195297b9f9f47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97b75fbc624f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05b521b9a4f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6ff8ab9b047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6e7f9e7f847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b09bdcc3a45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cf9e9ce4341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9f0cae0f94a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89a23f04b48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ONLINE KATALOGSERVICE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ONLINE KATALOGSERVICE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31 284 905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31 467 956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HØIEGGEN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Høieggen, Haugbro terrasse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988 498 513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ONLINE KATALOGSERVICE AS</a:t>
            </a:r>
          </a:p>
        </p:txBody>
      </p:sp>
    </p:spTree>
  </p:cSld>
  <p:clrMapOvr>
    <a:masterClrMapping xmlns:a="http://schemas.openxmlformats.org/drawingml/2006/main"/>
  </p:clrMapOvr>
</p:sld>
</file>