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b5a671c9e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dc757176794787"/>
  </p:sldMasterIdLst>
  <p:sldIdLst>
    <p:sldId xmlns:r="http://schemas.openxmlformats.org/officeDocument/2006/relationships" id="256" r:id="R98fdb4692a6f4f3e"/>
    <p:sldId xmlns:r="http://schemas.openxmlformats.org/officeDocument/2006/relationships" id="257" r:id="Rbb755f7293e64306"/>
    <p:sldId xmlns:r="http://schemas.openxmlformats.org/officeDocument/2006/relationships" id="258" r:id="R85b4c27b1ffa4135"/>
    <p:sldId xmlns:r="http://schemas.openxmlformats.org/officeDocument/2006/relationships" id="259" r:id="R31cd649b931c4039"/>
    <p:sldId xmlns:r="http://schemas.openxmlformats.org/officeDocument/2006/relationships" id="260" r:id="Rc16e51e8af57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c757176794787" /><Relationship Type="http://schemas.openxmlformats.org/officeDocument/2006/relationships/slide" Target="/ppt/slides/slide1.xml" Id="R98fdb4692a6f4f3e" /><Relationship Type="http://schemas.openxmlformats.org/officeDocument/2006/relationships/slide" Target="/ppt/slides/slide2.xml" Id="Rbb755f7293e64306" /><Relationship Type="http://schemas.openxmlformats.org/officeDocument/2006/relationships/slide" Target="/ppt/slides/slide3.xml" Id="R85b4c27b1ffa4135" /><Relationship Type="http://schemas.openxmlformats.org/officeDocument/2006/relationships/slide" Target="/ppt/slides/slide4.xml" Id="R31cd649b931c4039" /><Relationship Type="http://schemas.openxmlformats.org/officeDocument/2006/relationships/slide" Target="/ppt/slides/slide5.xml" Id="Rc16e51e8af57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9241871b0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117728143415f" /><Relationship Type="http://schemas.openxmlformats.org/officeDocument/2006/relationships/theme" Target="/ppt/slideMasters/theme/theme1.xml" Id="Rf3582cabca12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117728143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c76810d23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aec44b7e4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11f079d6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32b491ab545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0425a4145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SØRUMSAND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NLI SØRUMSAND VERKSTED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