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51ac461a2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b5f589e4b469e"/>
  </p:sldMasterIdLst>
  <p:sldIdLst>
    <p:sldId xmlns:r="http://schemas.openxmlformats.org/officeDocument/2006/relationships" id="256" r:id="R09142a72088c44d2"/>
    <p:sldId xmlns:r="http://schemas.openxmlformats.org/officeDocument/2006/relationships" id="257" r:id="R6c8abc75bc3b4d29"/>
    <p:sldId xmlns:r="http://schemas.openxmlformats.org/officeDocument/2006/relationships" id="258" r:id="R0e9550c1be52493b"/>
    <p:sldId xmlns:r="http://schemas.openxmlformats.org/officeDocument/2006/relationships" id="259" r:id="R121cc40875e94575"/>
    <p:sldId xmlns:r="http://schemas.openxmlformats.org/officeDocument/2006/relationships" id="260" r:id="R83f464745a23453e"/>
    <p:sldId xmlns:r="http://schemas.openxmlformats.org/officeDocument/2006/relationships" id="261" r:id="R0d8dd1fadd93419c"/>
    <p:sldId xmlns:r="http://schemas.openxmlformats.org/officeDocument/2006/relationships" id="262" r:id="R5c75b578502b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b5f589e4b469e" /><Relationship Type="http://schemas.openxmlformats.org/officeDocument/2006/relationships/slide" Target="/ppt/slides/slide1.xml" Id="R09142a72088c44d2" /><Relationship Type="http://schemas.openxmlformats.org/officeDocument/2006/relationships/slide" Target="/ppt/slides/slide2.xml" Id="R6c8abc75bc3b4d29" /><Relationship Type="http://schemas.openxmlformats.org/officeDocument/2006/relationships/slide" Target="/ppt/slides/slide3.xml" Id="R0e9550c1be52493b" /><Relationship Type="http://schemas.openxmlformats.org/officeDocument/2006/relationships/slide" Target="/ppt/slides/slide4.xml" Id="R121cc40875e94575" /><Relationship Type="http://schemas.openxmlformats.org/officeDocument/2006/relationships/slide" Target="/ppt/slides/slide5.xml" Id="R83f464745a23453e" /><Relationship Type="http://schemas.openxmlformats.org/officeDocument/2006/relationships/slide" Target="/ppt/slides/slide6.xml" Id="R0d8dd1fadd93419c" /><Relationship Type="http://schemas.openxmlformats.org/officeDocument/2006/relationships/slide" Target="/ppt/slides/slide7.xml" Id="R5c75b578502b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ff33ecf9540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e4cfb38da4193" /><Relationship Type="http://schemas.openxmlformats.org/officeDocument/2006/relationships/theme" Target="/ppt/slideMasters/theme/theme1.xml" Id="R9ab1c139aba540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9e4cfb38da41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7802705bb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e1445d278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a13bdf9fb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e0a7c78f64d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432efc124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f2f8226da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6d3f4da4248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