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ccf983ac2544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0ba91898e845db"/>
  </p:sldMasterIdLst>
  <p:sldIdLst>
    <p:sldId xmlns:r="http://schemas.openxmlformats.org/officeDocument/2006/relationships" id="256" r:id="R1c4ecbefea234bc6"/>
    <p:sldId xmlns:r="http://schemas.openxmlformats.org/officeDocument/2006/relationships" id="257" r:id="Rea3e94929704482a"/>
    <p:sldId xmlns:r="http://schemas.openxmlformats.org/officeDocument/2006/relationships" id="258" r:id="Rd6eee1ae71764da0"/>
    <p:sldId xmlns:r="http://schemas.openxmlformats.org/officeDocument/2006/relationships" id="259" r:id="Rf249c8c7a8ac4df7"/>
    <p:sldId xmlns:r="http://schemas.openxmlformats.org/officeDocument/2006/relationships" id="260" r:id="R682aac7b17cd443d"/>
    <p:sldId xmlns:r="http://schemas.openxmlformats.org/officeDocument/2006/relationships" id="261" r:id="Rb534002e236a4611"/>
    <p:sldId xmlns:r="http://schemas.openxmlformats.org/officeDocument/2006/relationships" id="262" r:id="R9500d329afeb4c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0ba91898e845db" /><Relationship Type="http://schemas.openxmlformats.org/officeDocument/2006/relationships/slide" Target="/ppt/slides/slide1.xml" Id="R1c4ecbefea234bc6" /><Relationship Type="http://schemas.openxmlformats.org/officeDocument/2006/relationships/slide" Target="/ppt/slides/slide2.xml" Id="Rea3e94929704482a" /><Relationship Type="http://schemas.openxmlformats.org/officeDocument/2006/relationships/slide" Target="/ppt/slides/slide3.xml" Id="Rd6eee1ae71764da0" /><Relationship Type="http://schemas.openxmlformats.org/officeDocument/2006/relationships/slide" Target="/ppt/slides/slide4.xml" Id="Rf249c8c7a8ac4df7" /><Relationship Type="http://schemas.openxmlformats.org/officeDocument/2006/relationships/slide" Target="/ppt/slides/slide5.xml" Id="R682aac7b17cd443d" /><Relationship Type="http://schemas.openxmlformats.org/officeDocument/2006/relationships/slide" Target="/ppt/slides/slide6.xml" Id="Rb534002e236a4611" /><Relationship Type="http://schemas.openxmlformats.org/officeDocument/2006/relationships/slide" Target="/ppt/slides/slide7.xml" Id="R9500d329afeb4c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1cd0b01c734a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d105a4eda4df8" /><Relationship Type="http://schemas.openxmlformats.org/officeDocument/2006/relationships/theme" Target="/ppt/slideMasters/theme/theme1.xml" Id="Rba9cf4e5792c42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2d105a4eda4d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48543b9ca43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17b2a50ef44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4eb4d672944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b833d62134e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802dc23cd45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3bc03fecf43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b8c9bf11340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LEOPOLD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LEOPOLD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1 970 922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1 438 919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54 776 875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426 018 260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599 453 097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988 797 170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