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7e505fe9d54e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1174081abc4b5a"/>
  </p:sldMasterIdLst>
  <p:sldIdLst>
    <p:sldId xmlns:r="http://schemas.openxmlformats.org/officeDocument/2006/relationships" id="256" r:id="R457b9c542b314721"/>
    <p:sldId xmlns:r="http://schemas.openxmlformats.org/officeDocument/2006/relationships" id="257" r:id="Rde916ce7341b4d2a"/>
    <p:sldId xmlns:r="http://schemas.openxmlformats.org/officeDocument/2006/relationships" id="258" r:id="R36c1214d5c3741b0"/>
    <p:sldId xmlns:r="http://schemas.openxmlformats.org/officeDocument/2006/relationships" id="259" r:id="R77151e77837d4e82"/>
    <p:sldId xmlns:r="http://schemas.openxmlformats.org/officeDocument/2006/relationships" id="260" r:id="R02399251ea6846ee"/>
    <p:sldId xmlns:r="http://schemas.openxmlformats.org/officeDocument/2006/relationships" id="261" r:id="Rbbc02ec72b274a8e"/>
    <p:sldId xmlns:r="http://schemas.openxmlformats.org/officeDocument/2006/relationships" id="262" r:id="Rd19381c4946f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174081abc4b5a" /><Relationship Type="http://schemas.openxmlformats.org/officeDocument/2006/relationships/slide" Target="/ppt/slides/slide1.xml" Id="R457b9c542b314721" /><Relationship Type="http://schemas.openxmlformats.org/officeDocument/2006/relationships/slide" Target="/ppt/slides/slide2.xml" Id="Rde916ce7341b4d2a" /><Relationship Type="http://schemas.openxmlformats.org/officeDocument/2006/relationships/slide" Target="/ppt/slides/slide3.xml" Id="R36c1214d5c3741b0" /><Relationship Type="http://schemas.openxmlformats.org/officeDocument/2006/relationships/slide" Target="/ppt/slides/slide4.xml" Id="R77151e77837d4e82" /><Relationship Type="http://schemas.openxmlformats.org/officeDocument/2006/relationships/slide" Target="/ppt/slides/slide5.xml" Id="R02399251ea6846ee" /><Relationship Type="http://schemas.openxmlformats.org/officeDocument/2006/relationships/slide" Target="/ppt/slides/slide6.xml" Id="Rbbc02ec72b274a8e" /><Relationship Type="http://schemas.openxmlformats.org/officeDocument/2006/relationships/slide" Target="/ppt/slides/slide7.xml" Id="Rd19381c4946f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1b1485ef741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4ff4fe36d4f60" /><Relationship Type="http://schemas.openxmlformats.org/officeDocument/2006/relationships/theme" Target="/ppt/slideMasters/theme/theme1.xml" Id="R7a8d9c2f8d0c49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4ff4fe36d4f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0b20ad1fd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810388bbb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0432c7cf4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ecb70be1742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86ff3bd8643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537b288a246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b85797dcf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YTTERØY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YTTERØY HOLDING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28 951 668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30 519 475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BJØRN REIDAR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HANNE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MARTE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BJØRN REIDAR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988 813 621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