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24d62a4e2347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1717b3124d4192"/>
  </p:sldMasterIdLst>
  <p:sldIdLst>
    <p:sldId xmlns:r="http://schemas.openxmlformats.org/officeDocument/2006/relationships" id="256" r:id="Rd34494692af04899"/>
    <p:sldId xmlns:r="http://schemas.openxmlformats.org/officeDocument/2006/relationships" id="257" r:id="Rf917f4e2f99443dd"/>
    <p:sldId xmlns:r="http://schemas.openxmlformats.org/officeDocument/2006/relationships" id="258" r:id="Re2409f4e86af414a"/>
    <p:sldId xmlns:r="http://schemas.openxmlformats.org/officeDocument/2006/relationships" id="259" r:id="R97f629460f514d6f"/>
    <p:sldId xmlns:r="http://schemas.openxmlformats.org/officeDocument/2006/relationships" id="260" r:id="R8c154e6f40e34214"/>
    <p:sldId xmlns:r="http://schemas.openxmlformats.org/officeDocument/2006/relationships" id="261" r:id="R02536296e3af43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1717b3124d4192" /><Relationship Type="http://schemas.openxmlformats.org/officeDocument/2006/relationships/slide" Target="/ppt/slides/slide1.xml" Id="Rd34494692af04899" /><Relationship Type="http://schemas.openxmlformats.org/officeDocument/2006/relationships/slide" Target="/ppt/slides/slide2.xml" Id="Rf917f4e2f99443dd" /><Relationship Type="http://schemas.openxmlformats.org/officeDocument/2006/relationships/slide" Target="/ppt/slides/slide3.xml" Id="Re2409f4e86af414a" /><Relationship Type="http://schemas.openxmlformats.org/officeDocument/2006/relationships/slide" Target="/ppt/slides/slide4.xml" Id="R97f629460f514d6f" /><Relationship Type="http://schemas.openxmlformats.org/officeDocument/2006/relationships/slide" Target="/ppt/slides/slide5.xml" Id="R8c154e6f40e34214" /><Relationship Type="http://schemas.openxmlformats.org/officeDocument/2006/relationships/slide" Target="/ppt/slides/slide6.xml" Id="R02536296e3af43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5ff8e3cab94b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17888c42245cd" /><Relationship Type="http://schemas.openxmlformats.org/officeDocument/2006/relationships/theme" Target="/ppt/slideMasters/theme/theme1.xml" Id="Rbeab82810a374b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017888c42245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a1952681e46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4eb7dee6f49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277c0fd5542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b2acf904d41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090b558b24a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b4054fbd749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