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9dfda6aa4c4e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b04ead61e84d1d"/>
  </p:sldMasterIdLst>
  <p:sldIdLst>
    <p:sldId xmlns:r="http://schemas.openxmlformats.org/officeDocument/2006/relationships" id="256" r:id="Rbee255c948784c67"/>
    <p:sldId xmlns:r="http://schemas.openxmlformats.org/officeDocument/2006/relationships" id="257" r:id="Rec43558484474d2b"/>
    <p:sldId xmlns:r="http://schemas.openxmlformats.org/officeDocument/2006/relationships" id="258" r:id="R2607260c88564db0"/>
    <p:sldId xmlns:r="http://schemas.openxmlformats.org/officeDocument/2006/relationships" id="259" r:id="Rddcd395ee35b4edb"/>
    <p:sldId xmlns:r="http://schemas.openxmlformats.org/officeDocument/2006/relationships" id="260" r:id="R8291bb168bf1432f"/>
    <p:sldId xmlns:r="http://schemas.openxmlformats.org/officeDocument/2006/relationships" id="261" r:id="Re8a783c09f0e4263"/>
    <p:sldId xmlns:r="http://schemas.openxmlformats.org/officeDocument/2006/relationships" id="262" r:id="R69497aeefb684f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04ead61e84d1d" /><Relationship Type="http://schemas.openxmlformats.org/officeDocument/2006/relationships/slide" Target="/ppt/slides/slide1.xml" Id="Rbee255c948784c67" /><Relationship Type="http://schemas.openxmlformats.org/officeDocument/2006/relationships/slide" Target="/ppt/slides/slide2.xml" Id="Rec43558484474d2b" /><Relationship Type="http://schemas.openxmlformats.org/officeDocument/2006/relationships/slide" Target="/ppt/slides/slide3.xml" Id="R2607260c88564db0" /><Relationship Type="http://schemas.openxmlformats.org/officeDocument/2006/relationships/slide" Target="/ppt/slides/slide4.xml" Id="Rddcd395ee35b4edb" /><Relationship Type="http://schemas.openxmlformats.org/officeDocument/2006/relationships/slide" Target="/ppt/slides/slide5.xml" Id="R8291bb168bf1432f" /><Relationship Type="http://schemas.openxmlformats.org/officeDocument/2006/relationships/slide" Target="/ppt/slides/slide6.xml" Id="Re8a783c09f0e4263" /><Relationship Type="http://schemas.openxmlformats.org/officeDocument/2006/relationships/slide" Target="/ppt/slides/slide7.xml" Id="R69497aeefb684f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bdc15d4ea46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f29f74a3f4e2d" /><Relationship Type="http://schemas.openxmlformats.org/officeDocument/2006/relationships/theme" Target="/ppt/slideMasters/theme/theme1.xml" Id="Rf4a740d27cf44f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2f29f74a3f4e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e6cbe2cc648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0dac6845b4a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0a64955f347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0cc2d1c4648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adaf027fd4c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c9ec23d5a4e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12b7a2d6d4b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