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6efaf8215f42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cc94e06f594a77"/>
  </p:sldMasterIdLst>
  <p:sldIdLst>
    <p:sldId xmlns:r="http://schemas.openxmlformats.org/officeDocument/2006/relationships" id="256" r:id="R54271aff3dae451e"/>
    <p:sldId xmlns:r="http://schemas.openxmlformats.org/officeDocument/2006/relationships" id="257" r:id="R365b1be9ab4d45d0"/>
    <p:sldId xmlns:r="http://schemas.openxmlformats.org/officeDocument/2006/relationships" id="258" r:id="R4a194cdf5eee49c5"/>
    <p:sldId xmlns:r="http://schemas.openxmlformats.org/officeDocument/2006/relationships" id="259" r:id="R4d96604b3fba4c6a"/>
    <p:sldId xmlns:r="http://schemas.openxmlformats.org/officeDocument/2006/relationships" id="260" r:id="R26f0d84f7c8a4d11"/>
    <p:sldId xmlns:r="http://schemas.openxmlformats.org/officeDocument/2006/relationships" id="261" r:id="R11eae3c1cb674a67"/>
    <p:sldId xmlns:r="http://schemas.openxmlformats.org/officeDocument/2006/relationships" id="262" r:id="Rcf439b8640954f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cc94e06f594a77" /><Relationship Type="http://schemas.openxmlformats.org/officeDocument/2006/relationships/slide" Target="/ppt/slides/slide1.xml" Id="R54271aff3dae451e" /><Relationship Type="http://schemas.openxmlformats.org/officeDocument/2006/relationships/slide" Target="/ppt/slides/slide2.xml" Id="R365b1be9ab4d45d0" /><Relationship Type="http://schemas.openxmlformats.org/officeDocument/2006/relationships/slide" Target="/ppt/slides/slide3.xml" Id="R4a194cdf5eee49c5" /><Relationship Type="http://schemas.openxmlformats.org/officeDocument/2006/relationships/slide" Target="/ppt/slides/slide4.xml" Id="R4d96604b3fba4c6a" /><Relationship Type="http://schemas.openxmlformats.org/officeDocument/2006/relationships/slide" Target="/ppt/slides/slide5.xml" Id="R26f0d84f7c8a4d11" /><Relationship Type="http://schemas.openxmlformats.org/officeDocument/2006/relationships/slide" Target="/ppt/slides/slide6.xml" Id="R11eae3c1cb674a67" /><Relationship Type="http://schemas.openxmlformats.org/officeDocument/2006/relationships/slide" Target="/ppt/slides/slide7.xml" Id="Rcf439b8640954f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668a597a6741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e3889de964b04" /><Relationship Type="http://schemas.openxmlformats.org/officeDocument/2006/relationships/theme" Target="/ppt/slideMasters/theme/theme1.xml" Id="Rcf9471ab0c5e4f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8e3889de964b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6f6ae3bae45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883095af44a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69d8971c340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2944b90084a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603911f0f4d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bf6da4c8e4f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0e9a8156643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BJØRNERUD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BJØRNERUD HOLDING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16 725 400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17 725 400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 ARVNES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 MAURSTAD BJØRNERUD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Sjur Maurstad Bjørnerud, Elvetangen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988 832 413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BJØRNERUD HOLDING AS</a:t>
            </a:r>
          </a:p>
        </p:txBody>
      </p:sp>
    </p:spTree>
  </p:cSld>
  <p:clrMapOvr>
    <a:masterClrMapping xmlns:a="http://schemas.openxmlformats.org/drawingml/2006/main"/>
  </p:clrMapOvr>
</p:sld>
</file>