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fbb31ee9d44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256e47fad48bf"/>
  </p:sldMasterIdLst>
  <p:sldIdLst>
    <p:sldId xmlns:r="http://schemas.openxmlformats.org/officeDocument/2006/relationships" id="256" r:id="Rfb6f442b536a4707"/>
    <p:sldId xmlns:r="http://schemas.openxmlformats.org/officeDocument/2006/relationships" id="257" r:id="Re334224313064cf1"/>
    <p:sldId xmlns:r="http://schemas.openxmlformats.org/officeDocument/2006/relationships" id="258" r:id="Rf9f52f84dc454207"/>
    <p:sldId xmlns:r="http://schemas.openxmlformats.org/officeDocument/2006/relationships" id="259" r:id="R43ce57c7c4274965"/>
    <p:sldId xmlns:r="http://schemas.openxmlformats.org/officeDocument/2006/relationships" id="260" r:id="Rf778d4fcded448ac"/>
    <p:sldId xmlns:r="http://schemas.openxmlformats.org/officeDocument/2006/relationships" id="261" r:id="Rc285a4b633a04a3f"/>
    <p:sldId xmlns:r="http://schemas.openxmlformats.org/officeDocument/2006/relationships" id="262" r:id="Rf12088e87a3f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256e47fad48bf" /><Relationship Type="http://schemas.openxmlformats.org/officeDocument/2006/relationships/slide" Target="/ppt/slides/slide1.xml" Id="Rfb6f442b536a4707" /><Relationship Type="http://schemas.openxmlformats.org/officeDocument/2006/relationships/slide" Target="/ppt/slides/slide2.xml" Id="Re334224313064cf1" /><Relationship Type="http://schemas.openxmlformats.org/officeDocument/2006/relationships/slide" Target="/ppt/slides/slide3.xml" Id="Rf9f52f84dc454207" /><Relationship Type="http://schemas.openxmlformats.org/officeDocument/2006/relationships/slide" Target="/ppt/slides/slide4.xml" Id="R43ce57c7c4274965" /><Relationship Type="http://schemas.openxmlformats.org/officeDocument/2006/relationships/slide" Target="/ppt/slides/slide5.xml" Id="Rf778d4fcded448ac" /><Relationship Type="http://schemas.openxmlformats.org/officeDocument/2006/relationships/slide" Target="/ppt/slides/slide6.xml" Id="Rc285a4b633a04a3f" /><Relationship Type="http://schemas.openxmlformats.org/officeDocument/2006/relationships/slide" Target="/ppt/slides/slide7.xml" Id="Rf12088e87a3f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5a3d129c4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980cef994245" /><Relationship Type="http://schemas.openxmlformats.org/officeDocument/2006/relationships/theme" Target="/ppt/slideMasters/theme/theme1.xml" Id="R90caf5cd0771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a980cef99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3e90e2fd8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9125f728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c09959562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ae9294d0c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bd26cc28c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42433d5684d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6bb141948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