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bd11f6d19a848d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9c7d0bc411244a6"/>
  </p:sldMasterIdLst>
  <p:sldIdLst>
    <p:sldId xmlns:r="http://schemas.openxmlformats.org/officeDocument/2006/relationships" id="256" r:id="R6a73ed2e375f408c"/>
    <p:sldId xmlns:r="http://schemas.openxmlformats.org/officeDocument/2006/relationships" id="257" r:id="Rf4e5a333701e4c41"/>
    <p:sldId xmlns:r="http://schemas.openxmlformats.org/officeDocument/2006/relationships" id="258" r:id="R798e1764fa844400"/>
    <p:sldId xmlns:r="http://schemas.openxmlformats.org/officeDocument/2006/relationships" id="259" r:id="R5417bf929dc74eea"/>
    <p:sldId xmlns:r="http://schemas.openxmlformats.org/officeDocument/2006/relationships" id="260" r:id="R1df6427b84234bd0"/>
    <p:sldId xmlns:r="http://schemas.openxmlformats.org/officeDocument/2006/relationships" id="261" r:id="Rcd8f864a8aeb4eb9"/>
    <p:sldId xmlns:r="http://schemas.openxmlformats.org/officeDocument/2006/relationships" id="262" r:id="R370863f0bd2a428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9c7d0bc411244a6" /><Relationship Type="http://schemas.openxmlformats.org/officeDocument/2006/relationships/slide" Target="/ppt/slides/slide1.xml" Id="R6a73ed2e375f408c" /><Relationship Type="http://schemas.openxmlformats.org/officeDocument/2006/relationships/slide" Target="/ppt/slides/slide2.xml" Id="Rf4e5a333701e4c41" /><Relationship Type="http://schemas.openxmlformats.org/officeDocument/2006/relationships/slide" Target="/ppt/slides/slide3.xml" Id="R798e1764fa844400" /><Relationship Type="http://schemas.openxmlformats.org/officeDocument/2006/relationships/slide" Target="/ppt/slides/slide4.xml" Id="R5417bf929dc74eea" /><Relationship Type="http://schemas.openxmlformats.org/officeDocument/2006/relationships/slide" Target="/ppt/slides/slide5.xml" Id="R1df6427b84234bd0" /><Relationship Type="http://schemas.openxmlformats.org/officeDocument/2006/relationships/slide" Target="/ppt/slides/slide6.xml" Id="Rcd8f864a8aeb4eb9" /><Relationship Type="http://schemas.openxmlformats.org/officeDocument/2006/relationships/slide" Target="/ppt/slides/slide7.xml" Id="R370863f0bd2a428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2d6c1fe034140b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94dc63fbfc4287" /><Relationship Type="http://schemas.openxmlformats.org/officeDocument/2006/relationships/theme" Target="/ppt/slideMasters/theme/theme1.xml" Id="Rfc549d435e004f4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c94dc63fbfc428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b427564d15469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3cff33b4184c5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547907f0d7419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94074ceb3e40e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84ae7d1d7e415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21d05f2a9a45c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a4f0b90f20491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LUNCON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LUNCON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LUNCON HOLDING AS ble etablert [år] og holder til i Kvam.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LUNCON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LUNCON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LUNCON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2 687 187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−901 414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31 390 647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146 229 948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176 253 220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LUNCON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LUND OVE STIAN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LUNCON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Haugsetervegen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2642 Kvam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37 84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988 856 444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LUNCON HOLDING AS</a:t>
            </a:r>
          </a:p>
        </p:txBody>
      </p:sp>
    </p:spTree>
  </p:cSld>
  <p:clrMapOvr>
    <a:masterClrMapping xmlns:a="http://schemas.openxmlformats.org/drawingml/2006/main"/>
  </p:clrMapOvr>
</p:sld>
</file>