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4f27a5f1f24b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80042fbe3467f"/>
  </p:sldMasterIdLst>
  <p:sldIdLst>
    <p:sldId xmlns:r="http://schemas.openxmlformats.org/officeDocument/2006/relationships" id="256" r:id="Rd9e68ef2443b4853"/>
    <p:sldId xmlns:r="http://schemas.openxmlformats.org/officeDocument/2006/relationships" id="257" r:id="R4ceb9631a30f4cbb"/>
    <p:sldId xmlns:r="http://schemas.openxmlformats.org/officeDocument/2006/relationships" id="258" r:id="Rf1f0729b582b4453"/>
    <p:sldId xmlns:r="http://schemas.openxmlformats.org/officeDocument/2006/relationships" id="259" r:id="Ra23cb51936e14a1d"/>
    <p:sldId xmlns:r="http://schemas.openxmlformats.org/officeDocument/2006/relationships" id="260" r:id="R7a80e16994e747c5"/>
    <p:sldId xmlns:r="http://schemas.openxmlformats.org/officeDocument/2006/relationships" id="261" r:id="R6ea5853648244258"/>
    <p:sldId xmlns:r="http://schemas.openxmlformats.org/officeDocument/2006/relationships" id="262" r:id="R174b5086d71240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80042fbe3467f" /><Relationship Type="http://schemas.openxmlformats.org/officeDocument/2006/relationships/slide" Target="/ppt/slides/slide1.xml" Id="Rd9e68ef2443b4853" /><Relationship Type="http://schemas.openxmlformats.org/officeDocument/2006/relationships/slide" Target="/ppt/slides/slide2.xml" Id="R4ceb9631a30f4cbb" /><Relationship Type="http://schemas.openxmlformats.org/officeDocument/2006/relationships/slide" Target="/ppt/slides/slide3.xml" Id="Rf1f0729b582b4453" /><Relationship Type="http://schemas.openxmlformats.org/officeDocument/2006/relationships/slide" Target="/ppt/slides/slide4.xml" Id="Ra23cb51936e14a1d" /><Relationship Type="http://schemas.openxmlformats.org/officeDocument/2006/relationships/slide" Target="/ppt/slides/slide5.xml" Id="R7a80e16994e747c5" /><Relationship Type="http://schemas.openxmlformats.org/officeDocument/2006/relationships/slide" Target="/ppt/slides/slide6.xml" Id="R6ea5853648244258" /><Relationship Type="http://schemas.openxmlformats.org/officeDocument/2006/relationships/slide" Target="/ppt/slides/slide7.xml" Id="R174b5086d71240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1518588774d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8b79260b947f8" /><Relationship Type="http://schemas.openxmlformats.org/officeDocument/2006/relationships/theme" Target="/ppt/slideMasters/theme/theme1.xml" Id="Re379aa85488f44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e8b79260b947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831d17dba49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8735943d342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80cd7504a48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2413bf89246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acb4afde3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120e9d07145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077b2b1da4b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