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154c92331649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52bfe33c3f42b3"/>
  </p:sldMasterIdLst>
  <p:sldIdLst>
    <p:sldId xmlns:r="http://schemas.openxmlformats.org/officeDocument/2006/relationships" id="256" r:id="Rb160e7644e234f33"/>
    <p:sldId xmlns:r="http://schemas.openxmlformats.org/officeDocument/2006/relationships" id="257" r:id="R1eb8df674fef424f"/>
    <p:sldId xmlns:r="http://schemas.openxmlformats.org/officeDocument/2006/relationships" id="258" r:id="Rf0094aaae7824bd2"/>
    <p:sldId xmlns:r="http://schemas.openxmlformats.org/officeDocument/2006/relationships" id="259" r:id="R8b5dbac6e6604ccf"/>
    <p:sldId xmlns:r="http://schemas.openxmlformats.org/officeDocument/2006/relationships" id="260" r:id="R402764ca0e5f453e"/>
    <p:sldId xmlns:r="http://schemas.openxmlformats.org/officeDocument/2006/relationships" id="261" r:id="R6aafa228f4db49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52bfe33c3f42b3" /><Relationship Type="http://schemas.openxmlformats.org/officeDocument/2006/relationships/slide" Target="/ppt/slides/slide1.xml" Id="Rb160e7644e234f33" /><Relationship Type="http://schemas.openxmlformats.org/officeDocument/2006/relationships/slide" Target="/ppt/slides/slide2.xml" Id="R1eb8df674fef424f" /><Relationship Type="http://schemas.openxmlformats.org/officeDocument/2006/relationships/slide" Target="/ppt/slides/slide3.xml" Id="Rf0094aaae7824bd2" /><Relationship Type="http://schemas.openxmlformats.org/officeDocument/2006/relationships/slide" Target="/ppt/slides/slide4.xml" Id="R8b5dbac6e6604ccf" /><Relationship Type="http://schemas.openxmlformats.org/officeDocument/2006/relationships/slide" Target="/ppt/slides/slide5.xml" Id="R402764ca0e5f453e" /><Relationship Type="http://schemas.openxmlformats.org/officeDocument/2006/relationships/slide" Target="/ppt/slides/slide6.xml" Id="R6aafa228f4db49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70d034fe64e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987d453b045eb" /><Relationship Type="http://schemas.openxmlformats.org/officeDocument/2006/relationships/theme" Target="/ppt/slideMasters/theme/theme1.xml" Id="R651de3ceee894c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6987d453b045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6161b153142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77976ec6d49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d1dc29ab44e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1d4b3bf0444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b25b330b740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9261c8dcb49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