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c88e7931eb4a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588612d9994fc3"/>
  </p:sldMasterIdLst>
  <p:sldIdLst>
    <p:sldId xmlns:r="http://schemas.openxmlformats.org/officeDocument/2006/relationships" id="256" r:id="Rab1b46680ddc40cf"/>
    <p:sldId xmlns:r="http://schemas.openxmlformats.org/officeDocument/2006/relationships" id="257" r:id="R81cffac656174a43"/>
    <p:sldId xmlns:r="http://schemas.openxmlformats.org/officeDocument/2006/relationships" id="258" r:id="R7bba1325824c4f20"/>
    <p:sldId xmlns:r="http://schemas.openxmlformats.org/officeDocument/2006/relationships" id="259" r:id="R40149c86e50046d0"/>
    <p:sldId xmlns:r="http://schemas.openxmlformats.org/officeDocument/2006/relationships" id="260" r:id="Ra278738c029349fb"/>
    <p:sldId xmlns:r="http://schemas.openxmlformats.org/officeDocument/2006/relationships" id="261" r:id="R9a9a89432936429c"/>
    <p:sldId xmlns:r="http://schemas.openxmlformats.org/officeDocument/2006/relationships" id="262" r:id="Rce635a3c2ebb40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588612d9994fc3" /><Relationship Type="http://schemas.openxmlformats.org/officeDocument/2006/relationships/slide" Target="/ppt/slides/slide1.xml" Id="Rab1b46680ddc40cf" /><Relationship Type="http://schemas.openxmlformats.org/officeDocument/2006/relationships/slide" Target="/ppt/slides/slide2.xml" Id="R81cffac656174a43" /><Relationship Type="http://schemas.openxmlformats.org/officeDocument/2006/relationships/slide" Target="/ppt/slides/slide3.xml" Id="R7bba1325824c4f20" /><Relationship Type="http://schemas.openxmlformats.org/officeDocument/2006/relationships/slide" Target="/ppt/slides/slide4.xml" Id="R40149c86e50046d0" /><Relationship Type="http://schemas.openxmlformats.org/officeDocument/2006/relationships/slide" Target="/ppt/slides/slide5.xml" Id="Ra278738c029349fb" /><Relationship Type="http://schemas.openxmlformats.org/officeDocument/2006/relationships/slide" Target="/ppt/slides/slide6.xml" Id="R9a9a89432936429c" /><Relationship Type="http://schemas.openxmlformats.org/officeDocument/2006/relationships/slide" Target="/ppt/slides/slide7.xml" Id="Rce635a3c2ebb40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5b481404a94f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fb95e78e34d0c" /><Relationship Type="http://schemas.openxmlformats.org/officeDocument/2006/relationships/theme" Target="/ppt/slideMasters/theme/theme1.xml" Id="Rdce9157eb7a947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afb95e78e34d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6c86d79e04f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70cd52d5b4e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14164477e41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95c4c515a45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39b00815543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bbdd8e1b846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f0a2ad91244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648 283 508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−27 324 170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−23 194 426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143 994 543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BR. KARLSEN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