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c10cbfb3ec4d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05e7b8515642a7"/>
  </p:sldMasterIdLst>
  <p:sldIdLst>
    <p:sldId xmlns:r="http://schemas.openxmlformats.org/officeDocument/2006/relationships" id="256" r:id="Rb49923eb2058498c"/>
    <p:sldId xmlns:r="http://schemas.openxmlformats.org/officeDocument/2006/relationships" id="257" r:id="R9e51235d72bc438e"/>
    <p:sldId xmlns:r="http://schemas.openxmlformats.org/officeDocument/2006/relationships" id="258" r:id="R3d6defa7e610455c"/>
    <p:sldId xmlns:r="http://schemas.openxmlformats.org/officeDocument/2006/relationships" id="259" r:id="R9bc580113c5349b9"/>
    <p:sldId xmlns:r="http://schemas.openxmlformats.org/officeDocument/2006/relationships" id="260" r:id="Rdcb406b0d7a64a62"/>
    <p:sldId xmlns:r="http://schemas.openxmlformats.org/officeDocument/2006/relationships" id="261" r:id="R31fc1b0ece1b4376"/>
    <p:sldId xmlns:r="http://schemas.openxmlformats.org/officeDocument/2006/relationships" id="262" r:id="Rf5a0725cfd284b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5e7b8515642a7" /><Relationship Type="http://schemas.openxmlformats.org/officeDocument/2006/relationships/slide" Target="/ppt/slides/slide1.xml" Id="Rb49923eb2058498c" /><Relationship Type="http://schemas.openxmlformats.org/officeDocument/2006/relationships/slide" Target="/ppt/slides/slide2.xml" Id="R9e51235d72bc438e" /><Relationship Type="http://schemas.openxmlformats.org/officeDocument/2006/relationships/slide" Target="/ppt/slides/slide3.xml" Id="R3d6defa7e610455c" /><Relationship Type="http://schemas.openxmlformats.org/officeDocument/2006/relationships/slide" Target="/ppt/slides/slide4.xml" Id="R9bc580113c5349b9" /><Relationship Type="http://schemas.openxmlformats.org/officeDocument/2006/relationships/slide" Target="/ppt/slides/slide5.xml" Id="Rdcb406b0d7a64a62" /><Relationship Type="http://schemas.openxmlformats.org/officeDocument/2006/relationships/slide" Target="/ppt/slides/slide6.xml" Id="R31fc1b0ece1b4376" /><Relationship Type="http://schemas.openxmlformats.org/officeDocument/2006/relationships/slide" Target="/ppt/slides/slide7.xml" Id="Rf5a0725cfd284b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4fa9fcf6c47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257abab6a4b15" /><Relationship Type="http://schemas.openxmlformats.org/officeDocument/2006/relationships/theme" Target="/ppt/slideMasters/theme/theme1.xml" Id="Rfe235119ad1b4b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d257abab6a4b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eb1bdc13a44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d14deb44540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bccc3b8c24a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5c005c65044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a3db702954f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6fb5a8d7f47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ed7bc084c4f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8 858 487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30 669 156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38 651 929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ARVID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NICOLAI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988 888 990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