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c4bc0b9f9141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2f0b12662b54e73"/>
  </p:sldMasterIdLst>
  <p:sldIdLst>
    <p:sldId xmlns:r="http://schemas.openxmlformats.org/officeDocument/2006/relationships" id="256" r:id="Rc8e5dc8740784345"/>
    <p:sldId xmlns:r="http://schemas.openxmlformats.org/officeDocument/2006/relationships" id="257" r:id="Rd0cdeba425f8406f"/>
    <p:sldId xmlns:r="http://schemas.openxmlformats.org/officeDocument/2006/relationships" id="258" r:id="Rbe2c464426e34617"/>
    <p:sldId xmlns:r="http://schemas.openxmlformats.org/officeDocument/2006/relationships" id="259" r:id="R6f59cdce85f1403c"/>
    <p:sldId xmlns:r="http://schemas.openxmlformats.org/officeDocument/2006/relationships" id="260" r:id="Rdc03da3e824b40bb"/>
    <p:sldId xmlns:r="http://schemas.openxmlformats.org/officeDocument/2006/relationships" id="261" r:id="R8c09182852224a2c"/>
    <p:sldId xmlns:r="http://schemas.openxmlformats.org/officeDocument/2006/relationships" id="262" r:id="Rb6da3eb4e0284e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f0b12662b54e73" /><Relationship Type="http://schemas.openxmlformats.org/officeDocument/2006/relationships/slide" Target="/ppt/slides/slide1.xml" Id="Rc8e5dc8740784345" /><Relationship Type="http://schemas.openxmlformats.org/officeDocument/2006/relationships/slide" Target="/ppt/slides/slide2.xml" Id="Rd0cdeba425f8406f" /><Relationship Type="http://schemas.openxmlformats.org/officeDocument/2006/relationships/slide" Target="/ppt/slides/slide3.xml" Id="Rbe2c464426e34617" /><Relationship Type="http://schemas.openxmlformats.org/officeDocument/2006/relationships/slide" Target="/ppt/slides/slide4.xml" Id="R6f59cdce85f1403c" /><Relationship Type="http://schemas.openxmlformats.org/officeDocument/2006/relationships/slide" Target="/ppt/slides/slide5.xml" Id="Rdc03da3e824b40bb" /><Relationship Type="http://schemas.openxmlformats.org/officeDocument/2006/relationships/slide" Target="/ppt/slides/slide6.xml" Id="R8c09182852224a2c" /><Relationship Type="http://schemas.openxmlformats.org/officeDocument/2006/relationships/slide" Target="/ppt/slides/slide7.xml" Id="Rb6da3eb4e0284e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e6e383b36746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f6b24848d4a92" /><Relationship Type="http://schemas.openxmlformats.org/officeDocument/2006/relationships/theme" Target="/ppt/slideMasters/theme/theme1.xml" Id="R29aa323703b44f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6f6b24848d4a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8ade1d90745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a17dc435d41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33d948a2fe44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c3fcf606c4c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73ce2aa0d42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53dde574a44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542ae29b244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GRENLAND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GRENLAND HOLDING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−892 602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1 662 151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10 480 848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13 330 504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CARSTEN SKOTTNER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Porsgrunn Rørleggerforretning A, Bjørnslettvegen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3917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988 910 619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GRENLAND HOLDING AS</a:t>
            </a:r>
          </a:p>
        </p:txBody>
      </p:sp>
    </p:spTree>
  </p:cSld>
  <p:clrMapOvr>
    <a:masterClrMapping xmlns:a="http://schemas.openxmlformats.org/drawingml/2006/main"/>
  </p:clrMapOvr>
</p:sld>
</file>