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6a4f6417f04b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3823a87f234dd4"/>
  </p:sldMasterIdLst>
  <p:sldIdLst>
    <p:sldId xmlns:r="http://schemas.openxmlformats.org/officeDocument/2006/relationships" id="256" r:id="Rc89cb2ab9a5c4334"/>
    <p:sldId xmlns:r="http://schemas.openxmlformats.org/officeDocument/2006/relationships" id="257" r:id="R86017fe13f3e4d7d"/>
    <p:sldId xmlns:r="http://schemas.openxmlformats.org/officeDocument/2006/relationships" id="258" r:id="R6d0945766e92461b"/>
    <p:sldId xmlns:r="http://schemas.openxmlformats.org/officeDocument/2006/relationships" id="259" r:id="R5cfce1053a504653"/>
    <p:sldId xmlns:r="http://schemas.openxmlformats.org/officeDocument/2006/relationships" id="260" r:id="R601fc745a3204cff"/>
    <p:sldId xmlns:r="http://schemas.openxmlformats.org/officeDocument/2006/relationships" id="261" r:id="R353975d09f09423a"/>
    <p:sldId xmlns:r="http://schemas.openxmlformats.org/officeDocument/2006/relationships" id="262" r:id="R1308ab2cccab44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823a87f234dd4" /><Relationship Type="http://schemas.openxmlformats.org/officeDocument/2006/relationships/slide" Target="/ppt/slides/slide1.xml" Id="Rc89cb2ab9a5c4334" /><Relationship Type="http://schemas.openxmlformats.org/officeDocument/2006/relationships/slide" Target="/ppt/slides/slide2.xml" Id="R86017fe13f3e4d7d" /><Relationship Type="http://schemas.openxmlformats.org/officeDocument/2006/relationships/slide" Target="/ppt/slides/slide3.xml" Id="R6d0945766e92461b" /><Relationship Type="http://schemas.openxmlformats.org/officeDocument/2006/relationships/slide" Target="/ppt/slides/slide4.xml" Id="R5cfce1053a504653" /><Relationship Type="http://schemas.openxmlformats.org/officeDocument/2006/relationships/slide" Target="/ppt/slides/slide5.xml" Id="R601fc745a3204cff" /><Relationship Type="http://schemas.openxmlformats.org/officeDocument/2006/relationships/slide" Target="/ppt/slides/slide6.xml" Id="R353975d09f09423a" /><Relationship Type="http://schemas.openxmlformats.org/officeDocument/2006/relationships/slide" Target="/ppt/slides/slide7.xml" Id="R1308ab2cccab44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cbdf3ccaf54a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f5d3a62754510" /><Relationship Type="http://schemas.openxmlformats.org/officeDocument/2006/relationships/theme" Target="/ppt/slideMasters/theme/theme1.xml" Id="Re977878cead840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5f5d3a627545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6bcbc5a0f46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81cba0a0248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eeaa92d324b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8e93edb7c40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66afe88fa4f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f175d1d264a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f6ea65f1146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STEINRØYS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STEINRØYS INVEST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4 552 032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27 512 825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53 200 361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VELDE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Nordsjøvegen 155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4055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STEINRØYS INVEST AS</a:t>
            </a:r>
          </a:p>
        </p:txBody>
      </p:sp>
    </p:spTree>
  </p:cSld>
  <p:clrMapOvr>
    <a:masterClrMapping xmlns:a="http://schemas.openxmlformats.org/drawingml/2006/main"/>
  </p:clrMapOvr>
</p:sld>
</file>