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c51a9b7bd54a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fdfe964e3747ec"/>
  </p:sldMasterIdLst>
  <p:sldIdLst>
    <p:sldId xmlns:r="http://schemas.openxmlformats.org/officeDocument/2006/relationships" id="256" r:id="R7f06b2ea422b481c"/>
    <p:sldId xmlns:r="http://schemas.openxmlformats.org/officeDocument/2006/relationships" id="257" r:id="R7e262e2200304196"/>
    <p:sldId xmlns:r="http://schemas.openxmlformats.org/officeDocument/2006/relationships" id="258" r:id="R6f5b7cc6afd24dc3"/>
    <p:sldId xmlns:r="http://schemas.openxmlformats.org/officeDocument/2006/relationships" id="259" r:id="R73e2afe4d57a492f"/>
    <p:sldId xmlns:r="http://schemas.openxmlformats.org/officeDocument/2006/relationships" id="260" r:id="R6a6743c4c282405b"/>
    <p:sldId xmlns:r="http://schemas.openxmlformats.org/officeDocument/2006/relationships" id="261" r:id="Rea5b9ea111054cc7"/>
    <p:sldId xmlns:r="http://schemas.openxmlformats.org/officeDocument/2006/relationships" id="262" r:id="R2e38050835d646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fdfe964e3747ec" /><Relationship Type="http://schemas.openxmlformats.org/officeDocument/2006/relationships/slide" Target="/ppt/slides/slide1.xml" Id="R7f06b2ea422b481c" /><Relationship Type="http://schemas.openxmlformats.org/officeDocument/2006/relationships/slide" Target="/ppt/slides/slide2.xml" Id="R7e262e2200304196" /><Relationship Type="http://schemas.openxmlformats.org/officeDocument/2006/relationships/slide" Target="/ppt/slides/slide3.xml" Id="R6f5b7cc6afd24dc3" /><Relationship Type="http://schemas.openxmlformats.org/officeDocument/2006/relationships/slide" Target="/ppt/slides/slide4.xml" Id="R73e2afe4d57a492f" /><Relationship Type="http://schemas.openxmlformats.org/officeDocument/2006/relationships/slide" Target="/ppt/slides/slide5.xml" Id="R6a6743c4c282405b" /><Relationship Type="http://schemas.openxmlformats.org/officeDocument/2006/relationships/slide" Target="/ppt/slides/slide6.xml" Id="Rea5b9ea111054cc7" /><Relationship Type="http://schemas.openxmlformats.org/officeDocument/2006/relationships/slide" Target="/ppt/slides/slide7.xml" Id="R2e38050835d646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b35ff6928742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2887df239449b" /><Relationship Type="http://schemas.openxmlformats.org/officeDocument/2006/relationships/theme" Target="/ppt/slideMasters/theme/theme1.xml" Id="R8cdc3051f28741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52887df23944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095f2e0de42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fa9c01a4e45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16e89f31440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b546aed9a4c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9c0749bbc4a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5b477a8494a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da873208842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LEIV VIDAR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 VIDAR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209 069 000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200 541 000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SCANDZA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Birkebeinerveien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11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