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603f359a9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9bb5727e24ee6"/>
  </p:sldMasterIdLst>
  <p:sldIdLst>
    <p:sldId xmlns:r="http://schemas.openxmlformats.org/officeDocument/2006/relationships" id="256" r:id="R72bc538bbf954c0f"/>
    <p:sldId xmlns:r="http://schemas.openxmlformats.org/officeDocument/2006/relationships" id="257" r:id="R3770f244b1084093"/>
    <p:sldId xmlns:r="http://schemas.openxmlformats.org/officeDocument/2006/relationships" id="258" r:id="R1b6f9b5822fc45ee"/>
    <p:sldId xmlns:r="http://schemas.openxmlformats.org/officeDocument/2006/relationships" id="259" r:id="Rfa42ce484e354240"/>
    <p:sldId xmlns:r="http://schemas.openxmlformats.org/officeDocument/2006/relationships" id="260" r:id="R5096aae8bb8e4500"/>
    <p:sldId xmlns:r="http://schemas.openxmlformats.org/officeDocument/2006/relationships" id="261" r:id="R94d6e307925242c6"/>
    <p:sldId xmlns:r="http://schemas.openxmlformats.org/officeDocument/2006/relationships" id="262" r:id="Rf188dc0a40eb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9bb5727e24ee6" /><Relationship Type="http://schemas.openxmlformats.org/officeDocument/2006/relationships/slide" Target="/ppt/slides/slide1.xml" Id="R72bc538bbf954c0f" /><Relationship Type="http://schemas.openxmlformats.org/officeDocument/2006/relationships/slide" Target="/ppt/slides/slide2.xml" Id="R3770f244b1084093" /><Relationship Type="http://schemas.openxmlformats.org/officeDocument/2006/relationships/slide" Target="/ppt/slides/slide3.xml" Id="R1b6f9b5822fc45ee" /><Relationship Type="http://schemas.openxmlformats.org/officeDocument/2006/relationships/slide" Target="/ppt/slides/slide4.xml" Id="Rfa42ce484e354240" /><Relationship Type="http://schemas.openxmlformats.org/officeDocument/2006/relationships/slide" Target="/ppt/slides/slide5.xml" Id="R5096aae8bb8e4500" /><Relationship Type="http://schemas.openxmlformats.org/officeDocument/2006/relationships/slide" Target="/ppt/slides/slide6.xml" Id="R94d6e307925242c6" /><Relationship Type="http://schemas.openxmlformats.org/officeDocument/2006/relationships/slide" Target="/ppt/slides/slide7.xml" Id="Rf188dc0a40eb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13acb060d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7ad60fe2d4416" /><Relationship Type="http://schemas.openxmlformats.org/officeDocument/2006/relationships/theme" Target="/ppt/slideMasters/theme/theme1.xml" Id="Rea9e21583f2242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b7ad60fe2d44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e7361ccbd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9d8f7d58e46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e961298e5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204854504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1949d5be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90a1b6b66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a13a807fa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MARCO OFFSHORE &amp;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MARCO OFFSHORE &amp; SHIPPING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−286 309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50 070 427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71 337 930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DINGSTAD FJELDSTAD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Operagata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