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1f391e702b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bcbfc7aaf4e3b"/>
  </p:sldMasterIdLst>
  <p:sldIdLst>
    <p:sldId xmlns:r="http://schemas.openxmlformats.org/officeDocument/2006/relationships" id="256" r:id="R26310ffd66d247da"/>
    <p:sldId xmlns:r="http://schemas.openxmlformats.org/officeDocument/2006/relationships" id="257" r:id="R3865801d5bec418b"/>
    <p:sldId xmlns:r="http://schemas.openxmlformats.org/officeDocument/2006/relationships" id="258" r:id="R5a78495ca6ee405e"/>
    <p:sldId xmlns:r="http://schemas.openxmlformats.org/officeDocument/2006/relationships" id="259" r:id="R69b58943dca04242"/>
    <p:sldId xmlns:r="http://schemas.openxmlformats.org/officeDocument/2006/relationships" id="260" r:id="R24172a9b35dc4a54"/>
    <p:sldId xmlns:r="http://schemas.openxmlformats.org/officeDocument/2006/relationships" id="261" r:id="Ra33a4d95962b4154"/>
    <p:sldId xmlns:r="http://schemas.openxmlformats.org/officeDocument/2006/relationships" id="262" r:id="Rcd89c7a0cfeb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bcbfc7aaf4e3b" /><Relationship Type="http://schemas.openxmlformats.org/officeDocument/2006/relationships/slide" Target="/ppt/slides/slide1.xml" Id="R26310ffd66d247da" /><Relationship Type="http://schemas.openxmlformats.org/officeDocument/2006/relationships/slide" Target="/ppt/slides/slide2.xml" Id="R3865801d5bec418b" /><Relationship Type="http://schemas.openxmlformats.org/officeDocument/2006/relationships/slide" Target="/ppt/slides/slide3.xml" Id="R5a78495ca6ee405e" /><Relationship Type="http://schemas.openxmlformats.org/officeDocument/2006/relationships/slide" Target="/ppt/slides/slide4.xml" Id="R69b58943dca04242" /><Relationship Type="http://schemas.openxmlformats.org/officeDocument/2006/relationships/slide" Target="/ppt/slides/slide5.xml" Id="R24172a9b35dc4a54" /><Relationship Type="http://schemas.openxmlformats.org/officeDocument/2006/relationships/slide" Target="/ppt/slides/slide6.xml" Id="Ra33a4d95962b4154" /><Relationship Type="http://schemas.openxmlformats.org/officeDocument/2006/relationships/slide" Target="/ppt/slides/slide7.xml" Id="Rcd89c7a0cfeb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bd209e642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c59637b2d4fc3" /><Relationship Type="http://schemas.openxmlformats.org/officeDocument/2006/relationships/theme" Target="/ppt/slideMasters/theme/theme1.xml" Id="Rd5f30cc9df3d47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c59637b2d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3d44a2cab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ce6ba33b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6fa543519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53479baf3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e600d6739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c3da0646b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a0ac9af2849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NORNE INVESTERINGSSELSKAP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 INVESTERINGSSELSKAP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11 372 377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ANNE E BRUSTAD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TOLDNES KARL PETTER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Nornevegen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2817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17 41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NORNE INVESTERINGSSELSKAP AS</a:t>
            </a:r>
          </a:p>
        </p:txBody>
      </p:sp>
    </p:spTree>
  </p:cSld>
  <p:clrMapOvr>
    <a:masterClrMapping xmlns:a="http://schemas.openxmlformats.org/drawingml/2006/main"/>
  </p:clrMapOvr>
</p:sld>
</file>