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b0e62f43834a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ef6c0044584102"/>
  </p:sldMasterIdLst>
  <p:sldIdLst>
    <p:sldId xmlns:r="http://schemas.openxmlformats.org/officeDocument/2006/relationships" id="256" r:id="R5bb6509684be4b0e"/>
    <p:sldId xmlns:r="http://schemas.openxmlformats.org/officeDocument/2006/relationships" id="257" r:id="R283de97419684696"/>
    <p:sldId xmlns:r="http://schemas.openxmlformats.org/officeDocument/2006/relationships" id="258" r:id="Rfda8059704804e1a"/>
    <p:sldId xmlns:r="http://schemas.openxmlformats.org/officeDocument/2006/relationships" id="259" r:id="R51841135b8884532"/>
    <p:sldId xmlns:r="http://schemas.openxmlformats.org/officeDocument/2006/relationships" id="260" r:id="R20089c135aa544c0"/>
    <p:sldId xmlns:r="http://schemas.openxmlformats.org/officeDocument/2006/relationships" id="261" r:id="Re6dcdef584d34c0e"/>
    <p:sldId xmlns:r="http://schemas.openxmlformats.org/officeDocument/2006/relationships" id="262" r:id="Rfdc4fde53dc74a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ef6c0044584102" /><Relationship Type="http://schemas.openxmlformats.org/officeDocument/2006/relationships/slide" Target="/ppt/slides/slide1.xml" Id="R5bb6509684be4b0e" /><Relationship Type="http://schemas.openxmlformats.org/officeDocument/2006/relationships/slide" Target="/ppt/slides/slide2.xml" Id="R283de97419684696" /><Relationship Type="http://schemas.openxmlformats.org/officeDocument/2006/relationships/slide" Target="/ppt/slides/slide3.xml" Id="Rfda8059704804e1a" /><Relationship Type="http://schemas.openxmlformats.org/officeDocument/2006/relationships/slide" Target="/ppt/slides/slide4.xml" Id="R51841135b8884532" /><Relationship Type="http://schemas.openxmlformats.org/officeDocument/2006/relationships/slide" Target="/ppt/slides/slide5.xml" Id="R20089c135aa544c0" /><Relationship Type="http://schemas.openxmlformats.org/officeDocument/2006/relationships/slide" Target="/ppt/slides/slide6.xml" Id="Re6dcdef584d34c0e" /><Relationship Type="http://schemas.openxmlformats.org/officeDocument/2006/relationships/slide" Target="/ppt/slides/slide7.xml" Id="Rfdc4fde53dc74a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272e4a163b4f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4f8e2bd874807" /><Relationship Type="http://schemas.openxmlformats.org/officeDocument/2006/relationships/theme" Target="/ppt/slideMasters/theme/theme1.xml" Id="Rf3605c6f84dd43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04f8e2bd8748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59450bf7f4d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7ebff4a4242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ae2428e1846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5c645088e46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1dd0108c14d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489abc4004b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c0a5d06c740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SESTEV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SESTEV INVEST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1 496 086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13 299 818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STIG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Stig O Holm, Kjelånæ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