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3ee771f7b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6332478dd4f43"/>
  </p:sldMasterIdLst>
  <p:sldIdLst>
    <p:sldId xmlns:r="http://schemas.openxmlformats.org/officeDocument/2006/relationships" id="256" r:id="Ra685a3d056d94660"/>
    <p:sldId xmlns:r="http://schemas.openxmlformats.org/officeDocument/2006/relationships" id="257" r:id="R7c331040531a40c4"/>
    <p:sldId xmlns:r="http://schemas.openxmlformats.org/officeDocument/2006/relationships" id="258" r:id="R25f0dd65c8ce4300"/>
    <p:sldId xmlns:r="http://schemas.openxmlformats.org/officeDocument/2006/relationships" id="259" r:id="Rd1b54c026f7840b1"/>
    <p:sldId xmlns:r="http://schemas.openxmlformats.org/officeDocument/2006/relationships" id="260" r:id="Ra7535c082f3f4706"/>
    <p:sldId xmlns:r="http://schemas.openxmlformats.org/officeDocument/2006/relationships" id="261" r:id="Rb74d2ab57a05407e"/>
    <p:sldId xmlns:r="http://schemas.openxmlformats.org/officeDocument/2006/relationships" id="262" r:id="R424ca603b2f844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6332478dd4f43" /><Relationship Type="http://schemas.openxmlformats.org/officeDocument/2006/relationships/slide" Target="/ppt/slides/slide1.xml" Id="Ra685a3d056d94660" /><Relationship Type="http://schemas.openxmlformats.org/officeDocument/2006/relationships/slide" Target="/ppt/slides/slide2.xml" Id="R7c331040531a40c4" /><Relationship Type="http://schemas.openxmlformats.org/officeDocument/2006/relationships/slide" Target="/ppt/slides/slide3.xml" Id="R25f0dd65c8ce4300" /><Relationship Type="http://schemas.openxmlformats.org/officeDocument/2006/relationships/slide" Target="/ppt/slides/slide4.xml" Id="Rd1b54c026f7840b1" /><Relationship Type="http://schemas.openxmlformats.org/officeDocument/2006/relationships/slide" Target="/ppt/slides/slide5.xml" Id="Ra7535c082f3f4706" /><Relationship Type="http://schemas.openxmlformats.org/officeDocument/2006/relationships/slide" Target="/ppt/slides/slide6.xml" Id="Rb74d2ab57a05407e" /><Relationship Type="http://schemas.openxmlformats.org/officeDocument/2006/relationships/slide" Target="/ppt/slides/slide7.xml" Id="R424ca603b2f844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7519a4b6d041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06d392ea64e36" /><Relationship Type="http://schemas.openxmlformats.org/officeDocument/2006/relationships/theme" Target="/ppt/slideMasters/theme/theme1.xml" Id="Rb4aef7a2aa0649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806d392ea6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f05d97484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4af01e46646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466bccfb6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61e0ee9f148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e02820389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0574465140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1077d2e3c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5 107 859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5 082 348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3 538 712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11 665 834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Østerliveien 31E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28 31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LOMA INVEST AS</a:t>
            </a:r>
          </a:p>
        </p:txBody>
      </p:sp>
    </p:spTree>
  </p:cSld>
  <p:clrMapOvr>
    <a:masterClrMapping xmlns:a="http://schemas.openxmlformats.org/drawingml/2006/main"/>
  </p:clrMapOvr>
</p:sld>
</file>