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10c39ca72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6424be12e8451c"/>
  </p:sldMasterIdLst>
  <p:sldIdLst>
    <p:sldId xmlns:r="http://schemas.openxmlformats.org/officeDocument/2006/relationships" id="256" r:id="Ra70c41e929bf4441"/>
    <p:sldId xmlns:r="http://schemas.openxmlformats.org/officeDocument/2006/relationships" id="257" r:id="Rf6203e20f61e414a"/>
    <p:sldId xmlns:r="http://schemas.openxmlformats.org/officeDocument/2006/relationships" id="258" r:id="Rce61f41dac4243be"/>
    <p:sldId xmlns:r="http://schemas.openxmlformats.org/officeDocument/2006/relationships" id="259" r:id="R330b29f4ae12482e"/>
    <p:sldId xmlns:r="http://schemas.openxmlformats.org/officeDocument/2006/relationships" id="260" r:id="R97d440a74dbb454c"/>
    <p:sldId xmlns:r="http://schemas.openxmlformats.org/officeDocument/2006/relationships" id="261" r:id="R86ff6a6f11bb4375"/>
    <p:sldId xmlns:r="http://schemas.openxmlformats.org/officeDocument/2006/relationships" id="262" r:id="Ra2dc76bf7b4a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424be12e8451c" /><Relationship Type="http://schemas.openxmlformats.org/officeDocument/2006/relationships/slide" Target="/ppt/slides/slide1.xml" Id="Ra70c41e929bf4441" /><Relationship Type="http://schemas.openxmlformats.org/officeDocument/2006/relationships/slide" Target="/ppt/slides/slide2.xml" Id="Rf6203e20f61e414a" /><Relationship Type="http://schemas.openxmlformats.org/officeDocument/2006/relationships/slide" Target="/ppt/slides/slide3.xml" Id="Rce61f41dac4243be" /><Relationship Type="http://schemas.openxmlformats.org/officeDocument/2006/relationships/slide" Target="/ppt/slides/slide4.xml" Id="R330b29f4ae12482e" /><Relationship Type="http://schemas.openxmlformats.org/officeDocument/2006/relationships/slide" Target="/ppt/slides/slide5.xml" Id="R97d440a74dbb454c" /><Relationship Type="http://schemas.openxmlformats.org/officeDocument/2006/relationships/slide" Target="/ppt/slides/slide6.xml" Id="R86ff6a6f11bb4375" /><Relationship Type="http://schemas.openxmlformats.org/officeDocument/2006/relationships/slide" Target="/ppt/slides/slide7.xml" Id="Ra2dc76bf7b4a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25a4d5a02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8a039205b49b9" /><Relationship Type="http://schemas.openxmlformats.org/officeDocument/2006/relationships/theme" Target="/ppt/slideMasters/theme/theme1.xml" Id="Rdd13270c2016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8a039205b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b675c8f93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9a00618c0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8e53243644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990ff54f9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b7c63d6a4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212768cf4a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f191027e6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