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7557601b7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34b0e6cccd4663"/>
  </p:sldMasterIdLst>
  <p:sldIdLst>
    <p:sldId xmlns:r="http://schemas.openxmlformats.org/officeDocument/2006/relationships" id="256" r:id="R35392fae72674610"/>
    <p:sldId xmlns:r="http://schemas.openxmlformats.org/officeDocument/2006/relationships" id="257" r:id="Rd00fbc538e114c19"/>
    <p:sldId xmlns:r="http://schemas.openxmlformats.org/officeDocument/2006/relationships" id="258" r:id="R456c6c0c52f0411a"/>
    <p:sldId xmlns:r="http://schemas.openxmlformats.org/officeDocument/2006/relationships" id="259" r:id="Rdbb394fd66854664"/>
    <p:sldId xmlns:r="http://schemas.openxmlformats.org/officeDocument/2006/relationships" id="260" r:id="R2d5a3cadc70e429a"/>
    <p:sldId xmlns:r="http://schemas.openxmlformats.org/officeDocument/2006/relationships" id="261" r:id="R819a779b475f4c40"/>
    <p:sldId xmlns:r="http://schemas.openxmlformats.org/officeDocument/2006/relationships" id="262" r:id="R218be5ad5511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4b0e6cccd4663" /><Relationship Type="http://schemas.openxmlformats.org/officeDocument/2006/relationships/slide" Target="/ppt/slides/slide1.xml" Id="R35392fae72674610" /><Relationship Type="http://schemas.openxmlformats.org/officeDocument/2006/relationships/slide" Target="/ppt/slides/slide2.xml" Id="Rd00fbc538e114c19" /><Relationship Type="http://schemas.openxmlformats.org/officeDocument/2006/relationships/slide" Target="/ppt/slides/slide3.xml" Id="R456c6c0c52f0411a" /><Relationship Type="http://schemas.openxmlformats.org/officeDocument/2006/relationships/slide" Target="/ppt/slides/slide4.xml" Id="Rdbb394fd66854664" /><Relationship Type="http://schemas.openxmlformats.org/officeDocument/2006/relationships/slide" Target="/ppt/slides/slide5.xml" Id="R2d5a3cadc70e429a" /><Relationship Type="http://schemas.openxmlformats.org/officeDocument/2006/relationships/slide" Target="/ppt/slides/slide6.xml" Id="R819a779b475f4c40" /><Relationship Type="http://schemas.openxmlformats.org/officeDocument/2006/relationships/slide" Target="/ppt/slides/slide7.xml" Id="R218be5ad5511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a42f31387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e848ff37d489d" /><Relationship Type="http://schemas.openxmlformats.org/officeDocument/2006/relationships/theme" Target="/ppt/slideMasters/theme/theme1.xml" Id="Rf1e143d2cb58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e848ff37d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3bc381eb9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483af3a5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ea83a162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187ab6dd5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e91e250a1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5ed1b6c9a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5973d44242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