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b12151fa2248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43859f389741c9"/>
  </p:sldMasterIdLst>
  <p:sldIdLst>
    <p:sldId xmlns:r="http://schemas.openxmlformats.org/officeDocument/2006/relationships" id="256" r:id="R2caf3e087e79488b"/>
    <p:sldId xmlns:r="http://schemas.openxmlformats.org/officeDocument/2006/relationships" id="257" r:id="Raed526d07b0644ff"/>
    <p:sldId xmlns:r="http://schemas.openxmlformats.org/officeDocument/2006/relationships" id="258" r:id="Rbd5aa12a86aa41d6"/>
    <p:sldId xmlns:r="http://schemas.openxmlformats.org/officeDocument/2006/relationships" id="259" r:id="Rd8eb5ba82a484cac"/>
    <p:sldId xmlns:r="http://schemas.openxmlformats.org/officeDocument/2006/relationships" id="260" r:id="Rbe8da98c1b53455b"/>
    <p:sldId xmlns:r="http://schemas.openxmlformats.org/officeDocument/2006/relationships" id="261" r:id="R06a086690081475e"/>
    <p:sldId xmlns:r="http://schemas.openxmlformats.org/officeDocument/2006/relationships" id="262" r:id="R811e0dc8e5a649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3859f389741c9" /><Relationship Type="http://schemas.openxmlformats.org/officeDocument/2006/relationships/slide" Target="/ppt/slides/slide1.xml" Id="R2caf3e087e79488b" /><Relationship Type="http://schemas.openxmlformats.org/officeDocument/2006/relationships/slide" Target="/ppt/slides/slide2.xml" Id="Raed526d07b0644ff" /><Relationship Type="http://schemas.openxmlformats.org/officeDocument/2006/relationships/slide" Target="/ppt/slides/slide3.xml" Id="Rbd5aa12a86aa41d6" /><Relationship Type="http://schemas.openxmlformats.org/officeDocument/2006/relationships/slide" Target="/ppt/slides/slide4.xml" Id="Rd8eb5ba82a484cac" /><Relationship Type="http://schemas.openxmlformats.org/officeDocument/2006/relationships/slide" Target="/ppt/slides/slide5.xml" Id="Rbe8da98c1b53455b" /><Relationship Type="http://schemas.openxmlformats.org/officeDocument/2006/relationships/slide" Target="/ppt/slides/slide6.xml" Id="R06a086690081475e" /><Relationship Type="http://schemas.openxmlformats.org/officeDocument/2006/relationships/slide" Target="/ppt/slides/slide7.xml" Id="R811e0dc8e5a649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73012be4642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f967211ee4681" /><Relationship Type="http://schemas.openxmlformats.org/officeDocument/2006/relationships/theme" Target="/ppt/slideMasters/theme/theme1.xml" Id="R76d9c644842c48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ff967211ee46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8d419b95341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7117b02144d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37a903e114c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95b1c84d24e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4d1869d16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40cec27124e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123ecb9d149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EDLIV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EDLIV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6 995 888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25 121 715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36 848 047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OLE SØRHEIM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Kongsteinsvegen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07 93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