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a3b1499c0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ff0aae6e0426c"/>
  </p:sldMasterIdLst>
  <p:sldIdLst>
    <p:sldId xmlns:r="http://schemas.openxmlformats.org/officeDocument/2006/relationships" id="256" r:id="R0209e6b93ce545a5"/>
    <p:sldId xmlns:r="http://schemas.openxmlformats.org/officeDocument/2006/relationships" id="257" r:id="R574b8f9407fe47f2"/>
    <p:sldId xmlns:r="http://schemas.openxmlformats.org/officeDocument/2006/relationships" id="258" r:id="Rf27a9119de7f43be"/>
    <p:sldId xmlns:r="http://schemas.openxmlformats.org/officeDocument/2006/relationships" id="259" r:id="R8af89c1c79c64f9a"/>
    <p:sldId xmlns:r="http://schemas.openxmlformats.org/officeDocument/2006/relationships" id="260" r:id="Re116770caba84b74"/>
    <p:sldId xmlns:r="http://schemas.openxmlformats.org/officeDocument/2006/relationships" id="261" r:id="Rd3cc44602c06456d"/>
    <p:sldId xmlns:r="http://schemas.openxmlformats.org/officeDocument/2006/relationships" id="262" r:id="R91683ac3390b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ff0aae6e0426c" /><Relationship Type="http://schemas.openxmlformats.org/officeDocument/2006/relationships/slide" Target="/ppt/slides/slide1.xml" Id="R0209e6b93ce545a5" /><Relationship Type="http://schemas.openxmlformats.org/officeDocument/2006/relationships/slide" Target="/ppt/slides/slide2.xml" Id="R574b8f9407fe47f2" /><Relationship Type="http://schemas.openxmlformats.org/officeDocument/2006/relationships/slide" Target="/ppt/slides/slide3.xml" Id="Rf27a9119de7f43be" /><Relationship Type="http://schemas.openxmlformats.org/officeDocument/2006/relationships/slide" Target="/ppt/slides/slide4.xml" Id="R8af89c1c79c64f9a" /><Relationship Type="http://schemas.openxmlformats.org/officeDocument/2006/relationships/slide" Target="/ppt/slides/slide5.xml" Id="Re116770caba84b74" /><Relationship Type="http://schemas.openxmlformats.org/officeDocument/2006/relationships/slide" Target="/ppt/slides/slide6.xml" Id="Rd3cc44602c06456d" /><Relationship Type="http://schemas.openxmlformats.org/officeDocument/2006/relationships/slide" Target="/ppt/slides/slide7.xml" Id="R91683ac3390b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b26d725fb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65440a0504e23" /><Relationship Type="http://schemas.openxmlformats.org/officeDocument/2006/relationships/theme" Target="/ppt/slideMasters/theme/theme1.xml" Id="Re1916e0aa3ed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65440a050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f8d594a0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259d58d57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f489edff49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806ab6864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a10ba659e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17beada0b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ab3f545c6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RAUAN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15 823 260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16 685 067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FREDRIK RAUAN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