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d8753bc205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e29cdef4284e50"/>
  </p:sldMasterIdLst>
  <p:sldIdLst>
    <p:sldId xmlns:r="http://schemas.openxmlformats.org/officeDocument/2006/relationships" id="256" r:id="R022880fda9574677"/>
    <p:sldId xmlns:r="http://schemas.openxmlformats.org/officeDocument/2006/relationships" id="257" r:id="Rb500264f090c4d44"/>
    <p:sldId xmlns:r="http://schemas.openxmlformats.org/officeDocument/2006/relationships" id="258" r:id="R127ef7b3aa63475e"/>
    <p:sldId xmlns:r="http://schemas.openxmlformats.org/officeDocument/2006/relationships" id="259" r:id="R13f0c59e9b8d43ad"/>
    <p:sldId xmlns:r="http://schemas.openxmlformats.org/officeDocument/2006/relationships" id="260" r:id="R7ee8fedf18a64a28"/>
    <p:sldId xmlns:r="http://schemas.openxmlformats.org/officeDocument/2006/relationships" id="261" r:id="Red3fd6b9e5124ac6"/>
    <p:sldId xmlns:r="http://schemas.openxmlformats.org/officeDocument/2006/relationships" id="262" r:id="R05cdb6f0316f4a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29cdef4284e50" /><Relationship Type="http://schemas.openxmlformats.org/officeDocument/2006/relationships/slide" Target="/ppt/slides/slide1.xml" Id="R022880fda9574677" /><Relationship Type="http://schemas.openxmlformats.org/officeDocument/2006/relationships/slide" Target="/ppt/slides/slide2.xml" Id="Rb500264f090c4d44" /><Relationship Type="http://schemas.openxmlformats.org/officeDocument/2006/relationships/slide" Target="/ppt/slides/slide3.xml" Id="R127ef7b3aa63475e" /><Relationship Type="http://schemas.openxmlformats.org/officeDocument/2006/relationships/slide" Target="/ppt/slides/slide4.xml" Id="R13f0c59e9b8d43ad" /><Relationship Type="http://schemas.openxmlformats.org/officeDocument/2006/relationships/slide" Target="/ppt/slides/slide5.xml" Id="R7ee8fedf18a64a28" /><Relationship Type="http://schemas.openxmlformats.org/officeDocument/2006/relationships/slide" Target="/ppt/slides/slide6.xml" Id="Red3fd6b9e5124ac6" /><Relationship Type="http://schemas.openxmlformats.org/officeDocument/2006/relationships/slide" Target="/ppt/slides/slide7.xml" Id="R05cdb6f0316f4a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cf8d71d1dc4b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15e693a314482" /><Relationship Type="http://schemas.openxmlformats.org/officeDocument/2006/relationships/theme" Target="/ppt/slideMasters/theme/theme1.xml" Id="R50dc1b9f8fdb48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815e693a31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c4c1a8b584a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3de93ff974e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a767cd22f4d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bfcc1d3824c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07d7310774c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d73c0e9c24d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0b998f2a74d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SCANDIC HOLDING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10 588 971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29 724 110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30 572 904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NILS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Treskev 1 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4043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55 32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989 015 613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SCANDIC HOLDING AS</a:t>
            </a:r>
          </a:p>
        </p:txBody>
      </p:sp>
    </p:spTree>
  </p:cSld>
  <p:clrMapOvr>
    <a:masterClrMapping xmlns:a="http://schemas.openxmlformats.org/drawingml/2006/main"/>
  </p:clrMapOvr>
</p:sld>
</file>